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41"/>
  </p:notesMasterIdLst>
  <p:sldIdLst>
    <p:sldId id="454" r:id="rId2"/>
    <p:sldId id="479" r:id="rId3"/>
    <p:sldId id="480" r:id="rId4"/>
    <p:sldId id="279" r:id="rId5"/>
    <p:sldId id="481" r:id="rId6"/>
    <p:sldId id="482" r:id="rId7"/>
    <p:sldId id="483" r:id="rId8"/>
    <p:sldId id="485" r:id="rId9"/>
    <p:sldId id="486" r:id="rId10"/>
    <p:sldId id="487" r:id="rId11"/>
    <p:sldId id="488" r:id="rId12"/>
    <p:sldId id="491" r:id="rId13"/>
    <p:sldId id="493" r:id="rId14"/>
    <p:sldId id="494" r:id="rId15"/>
    <p:sldId id="495" r:id="rId16"/>
    <p:sldId id="496" r:id="rId17"/>
    <p:sldId id="497" r:id="rId18"/>
    <p:sldId id="498" r:id="rId19"/>
    <p:sldId id="499" r:id="rId20"/>
    <p:sldId id="500" r:id="rId21"/>
    <p:sldId id="501" r:id="rId22"/>
    <p:sldId id="502" r:id="rId23"/>
    <p:sldId id="503" r:id="rId24"/>
    <p:sldId id="504" r:id="rId25"/>
    <p:sldId id="506" r:id="rId26"/>
    <p:sldId id="507" r:id="rId27"/>
    <p:sldId id="510" r:id="rId28"/>
    <p:sldId id="512" r:id="rId29"/>
    <p:sldId id="513" r:id="rId30"/>
    <p:sldId id="514" r:id="rId31"/>
    <p:sldId id="515" r:id="rId32"/>
    <p:sldId id="516" r:id="rId33"/>
    <p:sldId id="518" r:id="rId34"/>
    <p:sldId id="524" r:id="rId35"/>
    <p:sldId id="521" r:id="rId36"/>
    <p:sldId id="522" r:id="rId37"/>
    <p:sldId id="520" r:id="rId38"/>
    <p:sldId id="523" r:id="rId39"/>
    <p:sldId id="478" r:id="rId40"/>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58" userDrawn="1">
          <p15:clr>
            <a:srgbClr val="A4A3A4"/>
          </p15:clr>
        </p15:guide>
        <p15:guide id="2" orient="horz" pos="4110" userDrawn="1">
          <p15:clr>
            <a:srgbClr val="A4A3A4"/>
          </p15:clr>
        </p15:guide>
        <p15:guide id="3" pos="2880" userDrawn="1">
          <p15:clr>
            <a:srgbClr val="A4A3A4"/>
          </p15:clr>
        </p15:guide>
        <p15:guide id="4" orient="horz" pos="1117" userDrawn="1">
          <p15:clr>
            <a:srgbClr val="A4A3A4"/>
          </p15:clr>
        </p15:guide>
        <p15:guide id="5" orient="horz" pos="22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7AF"/>
    <a:srgbClr val="FF4B4B"/>
    <a:srgbClr val="222222"/>
    <a:srgbClr val="123846"/>
    <a:srgbClr val="96B87E"/>
    <a:srgbClr val="FFFFFF"/>
    <a:srgbClr val="78ACAF"/>
    <a:srgbClr val="00676C"/>
    <a:srgbClr val="ED7D31"/>
    <a:srgbClr val="0F24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1350" y="78"/>
      </p:cViewPr>
      <p:guideLst>
        <p:guide pos="158"/>
        <p:guide orient="horz" pos="4110"/>
        <p:guide pos="2880"/>
        <p:guide orient="horz" pos="1117"/>
        <p:guide orient="horz" pos="22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6782197305098"/>
          <c:y val="5.2958613737296677E-2"/>
          <c:w val="0.78166747157600047"/>
          <c:h val="0.7665199030052039"/>
        </c:manualLayout>
      </c:layout>
      <c:barChart>
        <c:barDir val="col"/>
        <c:grouping val="clustered"/>
        <c:varyColors val="0"/>
        <c:ser>
          <c:idx val="0"/>
          <c:order val="0"/>
          <c:tx>
            <c:strRef>
              <c:f>Plan1!$B$1</c:f>
              <c:strCache>
                <c:ptCount val="1"/>
                <c:pt idx="0">
                  <c:v>Visitas</c:v>
                </c:pt>
              </c:strCache>
            </c:strRef>
          </c:tx>
          <c:spPr>
            <a:solidFill>
              <a:schemeClr val="bg1">
                <a:lumMod val="75000"/>
              </a:schemeClr>
            </a:solidFill>
            <a:ln>
              <a:noFill/>
            </a:ln>
            <a:effectLst/>
          </c:spPr>
          <c:invertIfNegative val="0"/>
          <c:cat>
            <c:strRef>
              <c:f>Plan1!$A$2:$A$4</c:f>
              <c:strCache>
                <c:ptCount val="3"/>
                <c:pt idx="0">
                  <c:v>Janeiro</c:v>
                </c:pt>
                <c:pt idx="1">
                  <c:v>Fevereiro</c:v>
                </c:pt>
                <c:pt idx="2">
                  <c:v>Março</c:v>
                </c:pt>
              </c:strCache>
            </c:strRef>
          </c:cat>
          <c:val>
            <c:numRef>
              <c:f>Plan1!$B$2:$B$4</c:f>
              <c:numCache>
                <c:formatCode>General</c:formatCode>
                <c:ptCount val="3"/>
                <c:pt idx="0">
                  <c:v>10</c:v>
                </c:pt>
                <c:pt idx="1">
                  <c:v>12</c:v>
                </c:pt>
                <c:pt idx="2">
                  <c:v>13</c:v>
                </c:pt>
              </c:numCache>
            </c:numRef>
          </c:val>
          <c:extLst>
            <c:ext xmlns:c16="http://schemas.microsoft.com/office/drawing/2014/chart" uri="{C3380CC4-5D6E-409C-BE32-E72D297353CC}">
              <c16:uniqueId val="{00000000-4939-4141-9013-B00EDAE3EEBB}"/>
            </c:ext>
          </c:extLst>
        </c:ser>
        <c:ser>
          <c:idx val="1"/>
          <c:order val="1"/>
          <c:tx>
            <c:strRef>
              <c:f>Plan1!$C$1</c:f>
              <c:strCache>
                <c:ptCount val="1"/>
                <c:pt idx="0">
                  <c:v>Vendas</c:v>
                </c:pt>
              </c:strCache>
            </c:strRef>
          </c:tx>
          <c:spPr>
            <a:solidFill>
              <a:schemeClr val="tx1">
                <a:lumMod val="50000"/>
              </a:schemeClr>
            </a:solidFill>
            <a:ln>
              <a:noFill/>
            </a:ln>
            <a:effectLst/>
          </c:spPr>
          <c:invertIfNegative val="0"/>
          <c:cat>
            <c:strRef>
              <c:f>Plan1!$A$2:$A$4</c:f>
              <c:strCache>
                <c:ptCount val="3"/>
                <c:pt idx="0">
                  <c:v>Janeiro</c:v>
                </c:pt>
                <c:pt idx="1">
                  <c:v>Fevereiro</c:v>
                </c:pt>
                <c:pt idx="2">
                  <c:v>Março</c:v>
                </c:pt>
              </c:strCache>
            </c:strRef>
          </c:cat>
          <c:val>
            <c:numRef>
              <c:f>Plan1!$C$2:$C$4</c:f>
              <c:numCache>
                <c:formatCode>General</c:formatCode>
                <c:ptCount val="3"/>
                <c:pt idx="0">
                  <c:v>15</c:v>
                </c:pt>
                <c:pt idx="1">
                  <c:v>17</c:v>
                </c:pt>
                <c:pt idx="2">
                  <c:v>11</c:v>
                </c:pt>
              </c:numCache>
            </c:numRef>
          </c:val>
          <c:extLst>
            <c:ext xmlns:c16="http://schemas.microsoft.com/office/drawing/2014/chart" uri="{C3380CC4-5D6E-409C-BE32-E72D297353CC}">
              <c16:uniqueId val="{00000001-4939-4141-9013-B00EDAE3EEBB}"/>
            </c:ext>
          </c:extLst>
        </c:ser>
        <c:ser>
          <c:idx val="2"/>
          <c:order val="2"/>
          <c:tx>
            <c:strRef>
              <c:f>Plan1!$D$1</c:f>
              <c:strCache>
                <c:ptCount val="1"/>
                <c:pt idx="0">
                  <c:v>Visualizações</c:v>
                </c:pt>
              </c:strCache>
            </c:strRef>
          </c:tx>
          <c:spPr>
            <a:solidFill>
              <a:schemeClr val="bg1">
                <a:lumMod val="20000"/>
                <a:lumOff val="80000"/>
              </a:schemeClr>
            </a:solidFill>
            <a:ln>
              <a:noFill/>
            </a:ln>
            <a:effectLst/>
          </c:spPr>
          <c:invertIfNegative val="0"/>
          <c:cat>
            <c:strRef>
              <c:f>Plan1!$A$2:$A$4</c:f>
              <c:strCache>
                <c:ptCount val="3"/>
                <c:pt idx="0">
                  <c:v>Janeiro</c:v>
                </c:pt>
                <c:pt idx="1">
                  <c:v>Fevereiro</c:v>
                </c:pt>
                <c:pt idx="2">
                  <c:v>Março</c:v>
                </c:pt>
              </c:strCache>
            </c:strRef>
          </c:cat>
          <c:val>
            <c:numRef>
              <c:f>Plan1!$D$2:$D$4</c:f>
              <c:numCache>
                <c:formatCode>General</c:formatCode>
                <c:ptCount val="3"/>
                <c:pt idx="0">
                  <c:v>13</c:v>
                </c:pt>
                <c:pt idx="1">
                  <c:v>13</c:v>
                </c:pt>
                <c:pt idx="2">
                  <c:v>11</c:v>
                </c:pt>
              </c:numCache>
            </c:numRef>
          </c:val>
          <c:extLst>
            <c:ext xmlns:c16="http://schemas.microsoft.com/office/drawing/2014/chart" uri="{C3380CC4-5D6E-409C-BE32-E72D297353CC}">
              <c16:uniqueId val="{00000002-4939-4141-9013-B00EDAE3EEBB}"/>
            </c:ext>
          </c:extLst>
        </c:ser>
        <c:ser>
          <c:idx val="3"/>
          <c:order val="3"/>
          <c:tx>
            <c:strRef>
              <c:f>Plan1!$E$1</c:f>
              <c:strCache>
                <c:ptCount val="1"/>
                <c:pt idx="0">
                  <c:v>Vendas2</c:v>
                </c:pt>
              </c:strCache>
            </c:strRef>
          </c:tx>
          <c:spPr>
            <a:solidFill>
              <a:schemeClr val="accent3">
                <a:lumMod val="60000"/>
                <a:lumOff val="40000"/>
              </a:schemeClr>
            </a:solidFill>
            <a:ln>
              <a:noFill/>
            </a:ln>
            <a:effectLst/>
          </c:spPr>
          <c:invertIfNegative val="0"/>
          <c:cat>
            <c:strRef>
              <c:f>Plan1!$A$2:$A$4</c:f>
              <c:strCache>
                <c:ptCount val="3"/>
                <c:pt idx="0">
                  <c:v>Janeiro</c:v>
                </c:pt>
                <c:pt idx="1">
                  <c:v>Fevereiro</c:v>
                </c:pt>
                <c:pt idx="2">
                  <c:v>Março</c:v>
                </c:pt>
              </c:strCache>
            </c:strRef>
          </c:cat>
          <c:val>
            <c:numRef>
              <c:f>Plan1!$E$2:$E$4</c:f>
              <c:numCache>
                <c:formatCode>General</c:formatCode>
                <c:ptCount val="3"/>
                <c:pt idx="0">
                  <c:v>15</c:v>
                </c:pt>
                <c:pt idx="1">
                  <c:v>17</c:v>
                </c:pt>
                <c:pt idx="2">
                  <c:v>11</c:v>
                </c:pt>
              </c:numCache>
            </c:numRef>
          </c:val>
          <c:extLst>
            <c:ext xmlns:c16="http://schemas.microsoft.com/office/drawing/2014/chart" uri="{C3380CC4-5D6E-409C-BE32-E72D297353CC}">
              <c16:uniqueId val="{00000003-4939-4141-9013-B00EDAE3EEBB}"/>
            </c:ext>
          </c:extLst>
        </c:ser>
        <c:ser>
          <c:idx val="4"/>
          <c:order val="4"/>
          <c:tx>
            <c:strRef>
              <c:f>Plan1!$F$1</c:f>
              <c:strCache>
                <c:ptCount val="1"/>
                <c:pt idx="0">
                  <c:v>Visualizações3</c:v>
                </c:pt>
              </c:strCache>
            </c:strRef>
          </c:tx>
          <c:spPr>
            <a:solidFill>
              <a:schemeClr val="bg2">
                <a:lumMod val="90000"/>
                <a:lumOff val="10000"/>
              </a:schemeClr>
            </a:solidFill>
            <a:ln>
              <a:noFill/>
            </a:ln>
            <a:effectLst/>
          </c:spPr>
          <c:invertIfNegative val="0"/>
          <c:cat>
            <c:strRef>
              <c:f>Plan1!$A$2:$A$4</c:f>
              <c:strCache>
                <c:ptCount val="3"/>
                <c:pt idx="0">
                  <c:v>Janeiro</c:v>
                </c:pt>
                <c:pt idx="1">
                  <c:v>Fevereiro</c:v>
                </c:pt>
                <c:pt idx="2">
                  <c:v>Março</c:v>
                </c:pt>
              </c:strCache>
            </c:strRef>
          </c:cat>
          <c:val>
            <c:numRef>
              <c:f>Plan1!$F$2:$F$4</c:f>
              <c:numCache>
                <c:formatCode>General</c:formatCode>
                <c:ptCount val="3"/>
                <c:pt idx="0">
                  <c:v>13</c:v>
                </c:pt>
                <c:pt idx="1">
                  <c:v>13</c:v>
                </c:pt>
                <c:pt idx="2">
                  <c:v>11</c:v>
                </c:pt>
              </c:numCache>
            </c:numRef>
          </c:val>
          <c:extLst>
            <c:ext xmlns:c16="http://schemas.microsoft.com/office/drawing/2014/chart" uri="{C3380CC4-5D6E-409C-BE32-E72D297353CC}">
              <c16:uniqueId val="{00000004-4939-4141-9013-B00EDAE3EEBB}"/>
            </c:ext>
          </c:extLst>
        </c:ser>
        <c:dLbls>
          <c:showLegendKey val="0"/>
          <c:showVal val="0"/>
          <c:showCatName val="0"/>
          <c:showSerName val="0"/>
          <c:showPercent val="0"/>
          <c:showBubbleSize val="0"/>
        </c:dLbls>
        <c:gapWidth val="219"/>
        <c:overlap val="-27"/>
        <c:axId val="-589385408"/>
        <c:axId val="-589383232"/>
      </c:barChart>
      <c:catAx>
        <c:axId val="-589385408"/>
        <c:scaling>
          <c:orientation val="minMax"/>
        </c:scaling>
        <c:delete val="1"/>
        <c:axPos val="b"/>
        <c:numFmt formatCode="General" sourceLinked="1"/>
        <c:majorTickMark val="none"/>
        <c:minorTickMark val="none"/>
        <c:tickLblPos val="nextTo"/>
        <c:crossAx val="-589383232"/>
        <c:crosses val="autoZero"/>
        <c:auto val="1"/>
        <c:lblAlgn val="ctr"/>
        <c:lblOffset val="100"/>
        <c:noMultiLvlLbl val="0"/>
      </c:catAx>
      <c:valAx>
        <c:axId val="-5893832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lumMod val="25000"/>
                  </a:schemeClr>
                </a:solidFill>
                <a:latin typeface="+mn-lt"/>
                <a:ea typeface="+mn-ea"/>
                <a:cs typeface="+mn-cs"/>
              </a:defRPr>
            </a:pPr>
            <a:endParaRPr lang="pt-BR"/>
          </a:p>
        </c:txPr>
        <c:crossAx val="-589385408"/>
        <c:crosses val="autoZero"/>
        <c:crossBetween val="between"/>
      </c:valAx>
      <c:spPr>
        <a:noFill/>
        <a:ln cmpd="sng">
          <a:solidFill>
            <a:srgbClr val="FFFFFF"/>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lumMod val="2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6782197305098"/>
          <c:y val="5.2958613737296677E-2"/>
          <c:w val="0.78166747157600047"/>
          <c:h val="0.7665199030052039"/>
        </c:manualLayout>
      </c:layout>
      <c:barChart>
        <c:barDir val="col"/>
        <c:grouping val="clustered"/>
        <c:varyColors val="0"/>
        <c:ser>
          <c:idx val="0"/>
          <c:order val="0"/>
          <c:tx>
            <c:strRef>
              <c:f>Plan1!$B$1</c:f>
              <c:strCache>
                <c:ptCount val="1"/>
                <c:pt idx="0">
                  <c:v>Visitas</c:v>
                </c:pt>
              </c:strCache>
            </c:strRef>
          </c:tx>
          <c:spPr>
            <a:solidFill>
              <a:schemeClr val="tx1"/>
            </a:solidFill>
            <a:ln>
              <a:noFill/>
            </a:ln>
            <a:effectLst/>
          </c:spPr>
          <c:invertIfNegative val="0"/>
          <c:cat>
            <c:strRef>
              <c:f>Plan1!$A$2:$A$4</c:f>
              <c:strCache>
                <c:ptCount val="3"/>
                <c:pt idx="0">
                  <c:v>Janeiro</c:v>
                </c:pt>
                <c:pt idx="1">
                  <c:v>Fevereiro</c:v>
                </c:pt>
                <c:pt idx="2">
                  <c:v>Março</c:v>
                </c:pt>
              </c:strCache>
            </c:strRef>
          </c:cat>
          <c:val>
            <c:numRef>
              <c:f>Plan1!$B$2:$B$4</c:f>
              <c:numCache>
                <c:formatCode>General</c:formatCode>
                <c:ptCount val="3"/>
                <c:pt idx="0">
                  <c:v>10</c:v>
                </c:pt>
                <c:pt idx="1">
                  <c:v>12</c:v>
                </c:pt>
                <c:pt idx="2">
                  <c:v>13</c:v>
                </c:pt>
              </c:numCache>
            </c:numRef>
          </c:val>
          <c:extLst>
            <c:ext xmlns:c16="http://schemas.microsoft.com/office/drawing/2014/chart" uri="{C3380CC4-5D6E-409C-BE32-E72D297353CC}">
              <c16:uniqueId val="{00000000-4939-4141-9013-B00EDAE3EEBB}"/>
            </c:ext>
          </c:extLst>
        </c:ser>
        <c:ser>
          <c:idx val="1"/>
          <c:order val="1"/>
          <c:tx>
            <c:strRef>
              <c:f>Plan1!$C$1</c:f>
              <c:strCache>
                <c:ptCount val="1"/>
                <c:pt idx="0">
                  <c:v>Vendas</c:v>
                </c:pt>
              </c:strCache>
            </c:strRef>
          </c:tx>
          <c:spPr>
            <a:solidFill>
              <a:schemeClr val="tx1">
                <a:lumMod val="50000"/>
              </a:schemeClr>
            </a:solidFill>
            <a:ln>
              <a:noFill/>
            </a:ln>
            <a:effectLst/>
          </c:spPr>
          <c:invertIfNegative val="0"/>
          <c:cat>
            <c:strRef>
              <c:f>Plan1!$A$2:$A$4</c:f>
              <c:strCache>
                <c:ptCount val="3"/>
                <c:pt idx="0">
                  <c:v>Janeiro</c:v>
                </c:pt>
                <c:pt idx="1">
                  <c:v>Fevereiro</c:v>
                </c:pt>
                <c:pt idx="2">
                  <c:v>Março</c:v>
                </c:pt>
              </c:strCache>
            </c:strRef>
          </c:cat>
          <c:val>
            <c:numRef>
              <c:f>Plan1!$C$2:$C$4</c:f>
              <c:numCache>
                <c:formatCode>General</c:formatCode>
                <c:ptCount val="3"/>
                <c:pt idx="0">
                  <c:v>15</c:v>
                </c:pt>
                <c:pt idx="1">
                  <c:v>17</c:v>
                </c:pt>
                <c:pt idx="2">
                  <c:v>11</c:v>
                </c:pt>
              </c:numCache>
            </c:numRef>
          </c:val>
          <c:extLst>
            <c:ext xmlns:c16="http://schemas.microsoft.com/office/drawing/2014/chart" uri="{C3380CC4-5D6E-409C-BE32-E72D297353CC}">
              <c16:uniqueId val="{00000001-4939-4141-9013-B00EDAE3EEBB}"/>
            </c:ext>
          </c:extLst>
        </c:ser>
        <c:ser>
          <c:idx val="2"/>
          <c:order val="2"/>
          <c:tx>
            <c:strRef>
              <c:f>Plan1!$D$1</c:f>
              <c:strCache>
                <c:ptCount val="1"/>
                <c:pt idx="0">
                  <c:v>Visualizações</c:v>
                </c:pt>
              </c:strCache>
            </c:strRef>
          </c:tx>
          <c:spPr>
            <a:solidFill>
              <a:schemeClr val="tx1">
                <a:lumMod val="75000"/>
              </a:schemeClr>
            </a:solidFill>
            <a:ln>
              <a:noFill/>
            </a:ln>
            <a:effectLst/>
          </c:spPr>
          <c:invertIfNegative val="0"/>
          <c:cat>
            <c:strRef>
              <c:f>Plan1!$A$2:$A$4</c:f>
              <c:strCache>
                <c:ptCount val="3"/>
                <c:pt idx="0">
                  <c:v>Janeiro</c:v>
                </c:pt>
                <c:pt idx="1">
                  <c:v>Fevereiro</c:v>
                </c:pt>
                <c:pt idx="2">
                  <c:v>Março</c:v>
                </c:pt>
              </c:strCache>
            </c:strRef>
          </c:cat>
          <c:val>
            <c:numRef>
              <c:f>Plan1!$D$2:$D$4</c:f>
              <c:numCache>
                <c:formatCode>General</c:formatCode>
                <c:ptCount val="3"/>
                <c:pt idx="0">
                  <c:v>13</c:v>
                </c:pt>
                <c:pt idx="1">
                  <c:v>13</c:v>
                </c:pt>
                <c:pt idx="2">
                  <c:v>11</c:v>
                </c:pt>
              </c:numCache>
            </c:numRef>
          </c:val>
          <c:extLst>
            <c:ext xmlns:c16="http://schemas.microsoft.com/office/drawing/2014/chart" uri="{C3380CC4-5D6E-409C-BE32-E72D297353CC}">
              <c16:uniqueId val="{00000002-4939-4141-9013-B00EDAE3EEBB}"/>
            </c:ext>
          </c:extLst>
        </c:ser>
        <c:ser>
          <c:idx val="3"/>
          <c:order val="3"/>
          <c:tx>
            <c:strRef>
              <c:f>Plan1!$E$1</c:f>
              <c:strCache>
                <c:ptCount val="1"/>
                <c:pt idx="0">
                  <c:v>Vendas2</c:v>
                </c:pt>
              </c:strCache>
            </c:strRef>
          </c:tx>
          <c:spPr>
            <a:solidFill>
              <a:schemeClr val="accent3">
                <a:lumMod val="60000"/>
                <a:lumOff val="40000"/>
              </a:schemeClr>
            </a:solidFill>
            <a:ln>
              <a:noFill/>
            </a:ln>
            <a:effectLst/>
          </c:spPr>
          <c:invertIfNegative val="0"/>
          <c:cat>
            <c:strRef>
              <c:f>Plan1!$A$2:$A$4</c:f>
              <c:strCache>
                <c:ptCount val="3"/>
                <c:pt idx="0">
                  <c:v>Janeiro</c:v>
                </c:pt>
                <c:pt idx="1">
                  <c:v>Fevereiro</c:v>
                </c:pt>
                <c:pt idx="2">
                  <c:v>Março</c:v>
                </c:pt>
              </c:strCache>
            </c:strRef>
          </c:cat>
          <c:val>
            <c:numRef>
              <c:f>Plan1!$E$2:$E$4</c:f>
              <c:numCache>
                <c:formatCode>General</c:formatCode>
                <c:ptCount val="3"/>
                <c:pt idx="0">
                  <c:v>15</c:v>
                </c:pt>
                <c:pt idx="1">
                  <c:v>17</c:v>
                </c:pt>
                <c:pt idx="2">
                  <c:v>11</c:v>
                </c:pt>
              </c:numCache>
            </c:numRef>
          </c:val>
          <c:extLst>
            <c:ext xmlns:c16="http://schemas.microsoft.com/office/drawing/2014/chart" uri="{C3380CC4-5D6E-409C-BE32-E72D297353CC}">
              <c16:uniqueId val="{00000003-4939-4141-9013-B00EDAE3EEBB}"/>
            </c:ext>
          </c:extLst>
        </c:ser>
        <c:ser>
          <c:idx val="4"/>
          <c:order val="4"/>
          <c:tx>
            <c:strRef>
              <c:f>Plan1!$F$1</c:f>
              <c:strCache>
                <c:ptCount val="1"/>
                <c:pt idx="0">
                  <c:v>Visualizações3</c:v>
                </c:pt>
              </c:strCache>
            </c:strRef>
          </c:tx>
          <c:spPr>
            <a:solidFill>
              <a:schemeClr val="bg2">
                <a:lumMod val="90000"/>
                <a:lumOff val="10000"/>
              </a:schemeClr>
            </a:solidFill>
            <a:ln>
              <a:noFill/>
            </a:ln>
            <a:effectLst/>
          </c:spPr>
          <c:invertIfNegative val="0"/>
          <c:cat>
            <c:strRef>
              <c:f>Plan1!$A$2:$A$4</c:f>
              <c:strCache>
                <c:ptCount val="3"/>
                <c:pt idx="0">
                  <c:v>Janeiro</c:v>
                </c:pt>
                <c:pt idx="1">
                  <c:v>Fevereiro</c:v>
                </c:pt>
                <c:pt idx="2">
                  <c:v>Março</c:v>
                </c:pt>
              </c:strCache>
            </c:strRef>
          </c:cat>
          <c:val>
            <c:numRef>
              <c:f>Plan1!$F$2:$F$4</c:f>
              <c:numCache>
                <c:formatCode>General</c:formatCode>
                <c:ptCount val="3"/>
                <c:pt idx="0">
                  <c:v>13</c:v>
                </c:pt>
                <c:pt idx="1">
                  <c:v>13</c:v>
                </c:pt>
                <c:pt idx="2">
                  <c:v>11</c:v>
                </c:pt>
              </c:numCache>
            </c:numRef>
          </c:val>
          <c:extLst>
            <c:ext xmlns:c16="http://schemas.microsoft.com/office/drawing/2014/chart" uri="{C3380CC4-5D6E-409C-BE32-E72D297353CC}">
              <c16:uniqueId val="{00000004-4939-4141-9013-B00EDAE3EEBB}"/>
            </c:ext>
          </c:extLst>
        </c:ser>
        <c:dLbls>
          <c:showLegendKey val="0"/>
          <c:showVal val="0"/>
          <c:showCatName val="0"/>
          <c:showSerName val="0"/>
          <c:showPercent val="0"/>
          <c:showBubbleSize val="0"/>
        </c:dLbls>
        <c:gapWidth val="219"/>
        <c:overlap val="-27"/>
        <c:axId val="-589385408"/>
        <c:axId val="-589383232"/>
      </c:barChart>
      <c:catAx>
        <c:axId val="-589385408"/>
        <c:scaling>
          <c:orientation val="minMax"/>
        </c:scaling>
        <c:delete val="1"/>
        <c:axPos val="b"/>
        <c:numFmt formatCode="General" sourceLinked="1"/>
        <c:majorTickMark val="none"/>
        <c:minorTickMark val="none"/>
        <c:tickLblPos val="nextTo"/>
        <c:crossAx val="-589383232"/>
        <c:crosses val="autoZero"/>
        <c:auto val="1"/>
        <c:lblAlgn val="ctr"/>
        <c:lblOffset val="100"/>
        <c:noMultiLvlLbl val="0"/>
      </c:catAx>
      <c:valAx>
        <c:axId val="-5893832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pt-BR"/>
          </a:p>
        </c:txPr>
        <c:crossAx val="-589385408"/>
        <c:crosses val="autoZero"/>
        <c:crossBetween val="between"/>
      </c:valAx>
      <c:spPr>
        <a:noFill/>
        <a:ln cmpd="sng">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53529B-F919-4A76-9A15-E05A781F1D49}" type="datetimeFigureOut">
              <a:rPr lang="pt-BR" smtClean="0"/>
              <a:t>10/06/2019</a:t>
            </a:fld>
            <a:endParaRPr lang="pt-B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CA9322-39F8-4FF6-A275-E0F0E6E307AF}" type="slidenum">
              <a:rPr lang="pt-BR" smtClean="0"/>
              <a:t>‹#›</a:t>
            </a:fld>
            <a:endParaRPr lang="pt-BR"/>
          </a:p>
        </p:txBody>
      </p:sp>
    </p:spTree>
    <p:extLst>
      <p:ext uri="{BB962C8B-B14F-4D97-AF65-F5344CB8AC3E}">
        <p14:creationId xmlns:p14="http://schemas.microsoft.com/office/powerpoint/2010/main" val="1148496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6.ti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if"/><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tif"/><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E7C50-D913-4E7A-8CC9-07B8264E2ED5}"/>
              </a:ext>
            </a:extLst>
          </p:cNvPr>
          <p:cNvSpPr>
            <a:spLocks noGrp="1"/>
          </p:cNvSpPr>
          <p:nvPr>
            <p:ph type="ctrTitle" hasCustomPrompt="1"/>
          </p:nvPr>
        </p:nvSpPr>
        <p:spPr>
          <a:xfrm>
            <a:off x="1143000" y="3867859"/>
            <a:ext cx="6858000" cy="666179"/>
          </a:xfrm>
        </p:spPr>
        <p:txBody>
          <a:bodyPr anchor="b">
            <a:normAutofit/>
          </a:bodyPr>
          <a:lstStyle>
            <a:lvl1pPr algn="ctr">
              <a:defRPr sz="3200" b="1">
                <a:solidFill>
                  <a:schemeClr val="tx1"/>
                </a:solidFill>
                <a:latin typeface="Arial Black" panose="020B0A04020102020204" pitchFamily="34" charset="0"/>
              </a:defRPr>
            </a:lvl1pPr>
          </a:lstStyle>
          <a:p>
            <a:r>
              <a:rPr lang="en-US" dirty="0"/>
              <a:t>TÍTULO DA APP EM CAIXA ALTA</a:t>
            </a:r>
            <a:endParaRPr lang="pt-BR" dirty="0"/>
          </a:p>
        </p:txBody>
      </p:sp>
      <p:sp>
        <p:nvSpPr>
          <p:cNvPr id="3" name="Subtitle 2">
            <a:extLst>
              <a:ext uri="{FF2B5EF4-FFF2-40B4-BE49-F238E27FC236}">
                <a16:creationId xmlns:a16="http://schemas.microsoft.com/office/drawing/2014/main" id="{EA1D6472-510D-41E0-82AD-383E97A51923}"/>
              </a:ext>
            </a:extLst>
          </p:cNvPr>
          <p:cNvSpPr>
            <a:spLocks noGrp="1"/>
          </p:cNvSpPr>
          <p:nvPr>
            <p:ph type="subTitle" idx="1" hasCustomPrompt="1"/>
          </p:nvPr>
        </p:nvSpPr>
        <p:spPr>
          <a:xfrm>
            <a:off x="1143000" y="4626109"/>
            <a:ext cx="6858000" cy="595058"/>
          </a:xfrm>
        </p:spPr>
        <p:txBody>
          <a:bodyPr>
            <a:normAutofit/>
          </a:bodyPr>
          <a:lstStyle>
            <a:lvl1pPr marL="0" indent="0" algn="ctr">
              <a:buNone/>
              <a:defRPr sz="1800">
                <a:solidFill>
                  <a:schemeClr val="tx1">
                    <a:lumMod val="50000"/>
                  </a:schemeClr>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err="1"/>
              <a:t>Subtítulo</a:t>
            </a:r>
            <a:r>
              <a:rPr lang="en-US" dirty="0"/>
              <a:t> </a:t>
            </a:r>
            <a:r>
              <a:rPr lang="en-US" dirty="0" err="1"/>
              <a:t>bonitex</a:t>
            </a:r>
            <a:endParaRPr lang="pt-BR" dirty="0"/>
          </a:p>
        </p:txBody>
      </p:sp>
    </p:spTree>
    <p:extLst>
      <p:ext uri="{BB962C8B-B14F-4D97-AF65-F5344CB8AC3E}">
        <p14:creationId xmlns:p14="http://schemas.microsoft.com/office/powerpoint/2010/main" val="2526483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5259AD-DA7C-4AA5-8FB3-62F555B08B8F}"/>
              </a:ext>
            </a:extLst>
          </p:cNvPr>
          <p:cNvSpPr/>
          <p:nvPr/>
        </p:nvSpPr>
        <p:spPr>
          <a:xfrm>
            <a:off x="3" y="4800605"/>
            <a:ext cx="4709710" cy="1508125"/>
          </a:xfrm>
          <a:prstGeom prst="rect">
            <a:avLst/>
          </a:prstGeom>
          <a:solidFill>
            <a:schemeClr val="tx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2" name="Title 1">
            <a:extLst>
              <a:ext uri="{FF2B5EF4-FFF2-40B4-BE49-F238E27FC236}">
                <a16:creationId xmlns:a16="http://schemas.microsoft.com/office/drawing/2014/main" id="{A747FC2A-BD42-4280-85B2-B312558CE141}"/>
              </a:ext>
            </a:extLst>
          </p:cNvPr>
          <p:cNvSpPr>
            <a:spLocks noGrp="1"/>
          </p:cNvSpPr>
          <p:nvPr>
            <p:ph type="title" hasCustomPrompt="1"/>
          </p:nvPr>
        </p:nvSpPr>
        <p:spPr>
          <a:xfrm>
            <a:off x="413147" y="5140318"/>
            <a:ext cx="7886700" cy="531985"/>
          </a:xfrm>
        </p:spPr>
        <p:txBody>
          <a:bodyPr>
            <a:normAutofit/>
          </a:bodyPr>
          <a:lstStyle>
            <a:lvl1pPr>
              <a:defRPr sz="3600">
                <a:solidFill>
                  <a:schemeClr val="bg1">
                    <a:lumMod val="85000"/>
                    <a:lumOff val="15000"/>
                  </a:schemeClr>
                </a:solidFill>
              </a:defRPr>
            </a:lvl1pPr>
          </a:lstStyle>
          <a:p>
            <a:r>
              <a:rPr lang="en-US" dirty="0"/>
              <a:t>TÍTULO PEQUENO</a:t>
            </a:r>
            <a:endParaRPr lang="pt-BR" dirty="0"/>
          </a:p>
        </p:txBody>
      </p:sp>
      <p:sp>
        <p:nvSpPr>
          <p:cNvPr id="3" name="Content Placeholder 2">
            <a:extLst>
              <a:ext uri="{FF2B5EF4-FFF2-40B4-BE49-F238E27FC236}">
                <a16:creationId xmlns:a16="http://schemas.microsoft.com/office/drawing/2014/main" id="{95D4A1BA-8296-4569-AB06-71658C649141}"/>
              </a:ext>
            </a:extLst>
          </p:cNvPr>
          <p:cNvSpPr>
            <a:spLocks noGrp="1"/>
          </p:cNvSpPr>
          <p:nvPr>
            <p:ph idx="1" hasCustomPrompt="1"/>
          </p:nvPr>
        </p:nvSpPr>
        <p:spPr>
          <a:xfrm>
            <a:off x="413147" y="5628912"/>
            <a:ext cx="7886700" cy="413534"/>
          </a:xfrm>
        </p:spPr>
        <p:txBody>
          <a:bodyPr>
            <a:normAutofit/>
          </a:bodyPr>
          <a:lstStyle>
            <a:lvl1pPr marL="0" indent="0" algn="l">
              <a:spcBef>
                <a:spcPts val="0"/>
              </a:spcBef>
              <a:buNone/>
              <a:defRPr sz="1800">
                <a:solidFill>
                  <a:schemeClr val="bg1">
                    <a:lumMod val="60000"/>
                    <a:lumOff val="40000"/>
                  </a:schemeClr>
                </a:solidFill>
              </a:defRPr>
            </a:lvl1pPr>
          </a:lstStyle>
          <a:p>
            <a:pPr lvl="0"/>
            <a:r>
              <a:rPr lang="en-US" dirty="0"/>
              <a:t>Mas o </a:t>
            </a:r>
            <a:r>
              <a:rPr lang="en-US" dirty="0" err="1"/>
              <a:t>subtítulo</a:t>
            </a:r>
            <a:r>
              <a:rPr lang="en-US" dirty="0"/>
              <a:t> </a:t>
            </a:r>
            <a:r>
              <a:rPr lang="en-US" dirty="0" err="1"/>
              <a:t>acaba</a:t>
            </a:r>
            <a:r>
              <a:rPr lang="en-US" dirty="0"/>
              <a:t> </a:t>
            </a:r>
            <a:r>
              <a:rPr lang="en-US" dirty="0" err="1"/>
              <a:t>sendo</a:t>
            </a:r>
            <a:r>
              <a:rPr lang="en-US" dirty="0"/>
              <a:t> um </a:t>
            </a:r>
            <a:r>
              <a:rPr lang="en-US" dirty="0" err="1"/>
              <a:t>texto</a:t>
            </a:r>
            <a:r>
              <a:rPr lang="en-US" dirty="0"/>
              <a:t> </a:t>
            </a:r>
            <a:r>
              <a:rPr lang="en-US" dirty="0" err="1"/>
              <a:t>bem</a:t>
            </a:r>
            <a:r>
              <a:rPr lang="en-US" dirty="0"/>
              <a:t> </a:t>
            </a:r>
            <a:r>
              <a:rPr lang="en-US" dirty="0" err="1"/>
              <a:t>maior</a:t>
            </a:r>
            <a:r>
              <a:rPr lang="en-US" dirty="0"/>
              <a:t>, </a:t>
            </a:r>
          </a:p>
          <a:p>
            <a:pPr lvl="0"/>
            <a:r>
              <a:rPr lang="en-US" dirty="0" err="1"/>
              <a:t>aí</a:t>
            </a:r>
            <a:r>
              <a:rPr lang="en-US" dirty="0"/>
              <a:t> </a:t>
            </a:r>
            <a:r>
              <a:rPr lang="en-US" dirty="0" err="1"/>
              <a:t>tem</a:t>
            </a:r>
            <a:r>
              <a:rPr lang="en-US" dirty="0"/>
              <a:t> que </a:t>
            </a:r>
            <a:r>
              <a:rPr lang="en-US" dirty="0" err="1"/>
              <a:t>cuidar</a:t>
            </a:r>
            <a:r>
              <a:rPr lang="en-US" dirty="0"/>
              <a:t> </a:t>
            </a:r>
            <a:r>
              <a:rPr lang="en-US" dirty="0" err="1"/>
              <a:t>pra</a:t>
            </a:r>
            <a:r>
              <a:rPr lang="en-US" dirty="0"/>
              <a:t> </a:t>
            </a:r>
            <a:r>
              <a:rPr lang="en-US" dirty="0" err="1"/>
              <a:t>ver</a:t>
            </a:r>
            <a:r>
              <a:rPr lang="en-US" dirty="0"/>
              <a:t> </a:t>
            </a:r>
            <a:r>
              <a:rPr lang="en-US" dirty="0" err="1"/>
              <a:t>como</a:t>
            </a:r>
            <a:r>
              <a:rPr lang="en-US" dirty="0"/>
              <a:t> </a:t>
            </a:r>
            <a:r>
              <a:rPr lang="en-US" dirty="0" err="1"/>
              <a:t>fica</a:t>
            </a:r>
            <a:r>
              <a:rPr lang="en-US" dirty="0"/>
              <a:t> </a:t>
            </a:r>
            <a:r>
              <a:rPr lang="en-US" dirty="0" err="1"/>
              <a:t>melhor</a:t>
            </a:r>
            <a:endParaRPr lang="en-US" dirty="0"/>
          </a:p>
        </p:txBody>
      </p:sp>
      <p:sp>
        <p:nvSpPr>
          <p:cNvPr id="8" name="Content Placeholder 2">
            <a:extLst>
              <a:ext uri="{FF2B5EF4-FFF2-40B4-BE49-F238E27FC236}">
                <a16:creationId xmlns:a16="http://schemas.microsoft.com/office/drawing/2014/main" id="{997A7EE8-7F80-4BFA-8748-BA74F3052C57}"/>
              </a:ext>
            </a:extLst>
          </p:cNvPr>
          <p:cNvSpPr>
            <a:spLocks noGrp="1"/>
          </p:cNvSpPr>
          <p:nvPr>
            <p:ph idx="10" hasCustomPrompt="1"/>
          </p:nvPr>
        </p:nvSpPr>
        <p:spPr>
          <a:xfrm>
            <a:off x="6707868" y="356137"/>
            <a:ext cx="1879064" cy="283943"/>
          </a:xfrm>
        </p:spPr>
        <p:txBody>
          <a:bodyPr anchor="t">
            <a:normAutofit/>
          </a:bodyPr>
          <a:lstStyle>
            <a:lvl1pPr marL="0" indent="0" algn="r">
              <a:buNone/>
              <a:defRPr sz="1400">
                <a:solidFill>
                  <a:schemeClr val="tx1">
                    <a:lumMod val="90000"/>
                  </a:schemeClr>
                </a:solidFill>
                <a:latin typeface="Arial Narrow" panose="020B0606020202030204" pitchFamily="34" charset="0"/>
              </a:defRPr>
            </a:lvl1pPr>
          </a:lstStyle>
          <a:p>
            <a:pPr lvl="0"/>
            <a:r>
              <a:rPr lang="en-US" dirty="0"/>
              <a:t>PROSPECTIONS</a:t>
            </a:r>
          </a:p>
        </p:txBody>
      </p:sp>
    </p:spTree>
    <p:extLst>
      <p:ext uri="{BB962C8B-B14F-4D97-AF65-F5344CB8AC3E}">
        <p14:creationId xmlns:p14="http://schemas.microsoft.com/office/powerpoint/2010/main" val="159999657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5259AD-DA7C-4AA5-8FB3-62F555B08B8F}"/>
              </a:ext>
            </a:extLst>
          </p:cNvPr>
          <p:cNvSpPr/>
          <p:nvPr/>
        </p:nvSpPr>
        <p:spPr>
          <a:xfrm>
            <a:off x="3" y="4800605"/>
            <a:ext cx="8299847" cy="1508125"/>
          </a:xfrm>
          <a:prstGeom prst="rect">
            <a:avLst/>
          </a:prstGeom>
          <a:solidFill>
            <a:schemeClr val="tx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2" name="Title 1">
            <a:extLst>
              <a:ext uri="{FF2B5EF4-FFF2-40B4-BE49-F238E27FC236}">
                <a16:creationId xmlns:a16="http://schemas.microsoft.com/office/drawing/2014/main" id="{A747FC2A-BD42-4280-85B2-B312558CE141}"/>
              </a:ext>
            </a:extLst>
          </p:cNvPr>
          <p:cNvSpPr>
            <a:spLocks noGrp="1"/>
          </p:cNvSpPr>
          <p:nvPr>
            <p:ph type="title" hasCustomPrompt="1"/>
          </p:nvPr>
        </p:nvSpPr>
        <p:spPr>
          <a:xfrm>
            <a:off x="413147" y="5140539"/>
            <a:ext cx="7886700" cy="531985"/>
          </a:xfrm>
        </p:spPr>
        <p:txBody>
          <a:bodyPr>
            <a:normAutofit/>
          </a:bodyPr>
          <a:lstStyle>
            <a:lvl1pPr>
              <a:defRPr sz="3600">
                <a:solidFill>
                  <a:schemeClr val="bg1">
                    <a:lumMod val="85000"/>
                    <a:lumOff val="15000"/>
                  </a:schemeClr>
                </a:solidFill>
              </a:defRPr>
            </a:lvl1pPr>
          </a:lstStyle>
          <a:p>
            <a:r>
              <a:rPr lang="en-US" dirty="0"/>
              <a:t>LITTLE TITLE</a:t>
            </a:r>
            <a:endParaRPr lang="pt-BR" dirty="0"/>
          </a:p>
        </p:txBody>
      </p:sp>
      <p:sp>
        <p:nvSpPr>
          <p:cNvPr id="3" name="Content Placeholder 2">
            <a:extLst>
              <a:ext uri="{FF2B5EF4-FFF2-40B4-BE49-F238E27FC236}">
                <a16:creationId xmlns:a16="http://schemas.microsoft.com/office/drawing/2014/main" id="{95D4A1BA-8296-4569-AB06-71658C649141}"/>
              </a:ext>
            </a:extLst>
          </p:cNvPr>
          <p:cNvSpPr>
            <a:spLocks noGrp="1"/>
          </p:cNvSpPr>
          <p:nvPr>
            <p:ph idx="1" hasCustomPrompt="1"/>
          </p:nvPr>
        </p:nvSpPr>
        <p:spPr>
          <a:xfrm>
            <a:off x="413147" y="5674853"/>
            <a:ext cx="7886700" cy="413534"/>
          </a:xfrm>
        </p:spPr>
        <p:txBody>
          <a:bodyPr>
            <a:normAutofit/>
          </a:bodyPr>
          <a:lstStyle>
            <a:lvl1pPr marL="0" indent="0" algn="l">
              <a:buNone/>
              <a:defRPr sz="1800">
                <a:solidFill>
                  <a:schemeClr val="bg1">
                    <a:lumMod val="60000"/>
                    <a:lumOff val="40000"/>
                  </a:schemeClr>
                </a:solidFill>
              </a:defRPr>
            </a:lvl1pPr>
          </a:lstStyle>
          <a:p>
            <a:pPr lvl="0"/>
            <a:r>
              <a:rPr lang="en-US" dirty="0" err="1"/>
              <a:t>Subtítulo</a:t>
            </a:r>
            <a:r>
              <a:rPr lang="en-US" dirty="0"/>
              <a:t> </a:t>
            </a:r>
            <a:r>
              <a:rPr lang="en-US" dirty="0" err="1"/>
              <a:t>acaba</a:t>
            </a:r>
            <a:r>
              <a:rPr lang="en-US" dirty="0"/>
              <a:t> se </a:t>
            </a:r>
            <a:r>
              <a:rPr lang="en-US" dirty="0" err="1"/>
              <a:t>expandindo</a:t>
            </a:r>
            <a:r>
              <a:rPr lang="en-US" dirty="0"/>
              <a:t> um </a:t>
            </a:r>
            <a:r>
              <a:rPr lang="en-US" dirty="0" err="1"/>
              <a:t>pouco</a:t>
            </a:r>
            <a:r>
              <a:rPr lang="en-US" dirty="0"/>
              <a:t>.</a:t>
            </a:r>
          </a:p>
        </p:txBody>
      </p:sp>
      <p:sp>
        <p:nvSpPr>
          <p:cNvPr id="8" name="Content Placeholder 2">
            <a:extLst>
              <a:ext uri="{FF2B5EF4-FFF2-40B4-BE49-F238E27FC236}">
                <a16:creationId xmlns:a16="http://schemas.microsoft.com/office/drawing/2014/main" id="{997A7EE8-7F80-4BFA-8748-BA74F3052C57}"/>
              </a:ext>
            </a:extLst>
          </p:cNvPr>
          <p:cNvSpPr>
            <a:spLocks noGrp="1"/>
          </p:cNvSpPr>
          <p:nvPr>
            <p:ph idx="10" hasCustomPrompt="1"/>
          </p:nvPr>
        </p:nvSpPr>
        <p:spPr>
          <a:xfrm>
            <a:off x="6707868" y="356137"/>
            <a:ext cx="1879064" cy="283943"/>
          </a:xfrm>
        </p:spPr>
        <p:txBody>
          <a:bodyPr anchor="t">
            <a:normAutofit/>
          </a:bodyPr>
          <a:lstStyle>
            <a:lvl1pPr marL="0" indent="0" algn="r">
              <a:buNone/>
              <a:defRPr sz="1400">
                <a:solidFill>
                  <a:schemeClr val="tx1">
                    <a:lumMod val="65000"/>
                  </a:schemeClr>
                </a:solidFill>
                <a:latin typeface="Arial Narrow" panose="020B0606020202030204" pitchFamily="34" charset="0"/>
              </a:defRPr>
            </a:lvl1pPr>
          </a:lstStyle>
          <a:p>
            <a:pPr lvl="0"/>
            <a:r>
              <a:rPr lang="en-US" dirty="0"/>
              <a:t>PROSPECTIONS</a:t>
            </a:r>
          </a:p>
        </p:txBody>
      </p:sp>
    </p:spTree>
    <p:extLst>
      <p:ext uri="{BB962C8B-B14F-4D97-AF65-F5344CB8AC3E}">
        <p14:creationId xmlns:p14="http://schemas.microsoft.com/office/powerpoint/2010/main" val="67615244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5259AD-DA7C-4AA5-8FB3-62F555B08B8F}"/>
              </a:ext>
            </a:extLst>
          </p:cNvPr>
          <p:cNvSpPr/>
          <p:nvPr/>
        </p:nvSpPr>
        <p:spPr>
          <a:xfrm>
            <a:off x="1" y="4800605"/>
            <a:ext cx="8166434" cy="1508125"/>
          </a:xfrm>
          <a:prstGeom prst="rect">
            <a:avLst/>
          </a:prstGeom>
          <a:solidFill>
            <a:schemeClr val="tx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2" name="Title 1">
            <a:extLst>
              <a:ext uri="{FF2B5EF4-FFF2-40B4-BE49-F238E27FC236}">
                <a16:creationId xmlns:a16="http://schemas.microsoft.com/office/drawing/2014/main" id="{A747FC2A-BD42-4280-85B2-B312558CE141}"/>
              </a:ext>
            </a:extLst>
          </p:cNvPr>
          <p:cNvSpPr>
            <a:spLocks noGrp="1"/>
          </p:cNvSpPr>
          <p:nvPr>
            <p:ph type="title" hasCustomPrompt="1"/>
          </p:nvPr>
        </p:nvSpPr>
        <p:spPr>
          <a:xfrm>
            <a:off x="413147" y="5140539"/>
            <a:ext cx="7886700" cy="531985"/>
          </a:xfrm>
        </p:spPr>
        <p:txBody>
          <a:bodyPr>
            <a:normAutofit/>
          </a:bodyPr>
          <a:lstStyle>
            <a:lvl1pPr>
              <a:defRPr sz="3600">
                <a:solidFill>
                  <a:schemeClr val="bg1">
                    <a:lumMod val="85000"/>
                    <a:lumOff val="15000"/>
                  </a:schemeClr>
                </a:solidFill>
              </a:defRPr>
            </a:lvl1pPr>
          </a:lstStyle>
          <a:p>
            <a:r>
              <a:rPr lang="en-US" dirty="0"/>
              <a:t>TÍTULO DO CAPÍTULO BEM EXTENSO</a:t>
            </a:r>
            <a:endParaRPr lang="pt-BR" dirty="0"/>
          </a:p>
        </p:txBody>
      </p:sp>
      <p:sp>
        <p:nvSpPr>
          <p:cNvPr id="3" name="Content Placeholder 2">
            <a:extLst>
              <a:ext uri="{FF2B5EF4-FFF2-40B4-BE49-F238E27FC236}">
                <a16:creationId xmlns:a16="http://schemas.microsoft.com/office/drawing/2014/main" id="{95D4A1BA-8296-4569-AB06-71658C649141}"/>
              </a:ext>
            </a:extLst>
          </p:cNvPr>
          <p:cNvSpPr>
            <a:spLocks noGrp="1"/>
          </p:cNvSpPr>
          <p:nvPr>
            <p:ph idx="1" hasCustomPrompt="1"/>
          </p:nvPr>
        </p:nvSpPr>
        <p:spPr>
          <a:xfrm>
            <a:off x="413147" y="5674853"/>
            <a:ext cx="7886700" cy="413534"/>
          </a:xfrm>
        </p:spPr>
        <p:txBody>
          <a:bodyPr>
            <a:normAutofit/>
          </a:bodyPr>
          <a:lstStyle>
            <a:lvl1pPr marL="0" indent="0" algn="l">
              <a:buNone/>
              <a:defRPr sz="1800">
                <a:solidFill>
                  <a:schemeClr val="bg1">
                    <a:lumMod val="60000"/>
                    <a:lumOff val="40000"/>
                  </a:schemeClr>
                </a:solidFill>
              </a:defRPr>
            </a:lvl1pPr>
          </a:lstStyle>
          <a:p>
            <a:pPr lvl="0"/>
            <a:r>
              <a:rPr lang="en-US" dirty="0" err="1"/>
              <a:t>Subtítulo</a:t>
            </a:r>
            <a:r>
              <a:rPr lang="en-US" dirty="0"/>
              <a:t> </a:t>
            </a:r>
            <a:r>
              <a:rPr lang="en-US" dirty="0" err="1"/>
              <a:t>bonitex</a:t>
            </a:r>
            <a:endParaRPr lang="en-US" dirty="0"/>
          </a:p>
        </p:txBody>
      </p:sp>
      <p:sp>
        <p:nvSpPr>
          <p:cNvPr id="8" name="Content Placeholder 2">
            <a:extLst>
              <a:ext uri="{FF2B5EF4-FFF2-40B4-BE49-F238E27FC236}">
                <a16:creationId xmlns:a16="http://schemas.microsoft.com/office/drawing/2014/main" id="{997A7EE8-7F80-4BFA-8748-BA74F3052C57}"/>
              </a:ext>
            </a:extLst>
          </p:cNvPr>
          <p:cNvSpPr>
            <a:spLocks noGrp="1"/>
          </p:cNvSpPr>
          <p:nvPr>
            <p:ph idx="10" hasCustomPrompt="1"/>
          </p:nvPr>
        </p:nvSpPr>
        <p:spPr>
          <a:xfrm>
            <a:off x="6707868" y="356137"/>
            <a:ext cx="1879064" cy="283943"/>
          </a:xfrm>
        </p:spPr>
        <p:txBody>
          <a:bodyPr anchor="t">
            <a:normAutofit/>
          </a:bodyPr>
          <a:lstStyle>
            <a:lvl1pPr marL="0" indent="0" algn="r">
              <a:buNone/>
              <a:defRPr sz="1400">
                <a:solidFill>
                  <a:schemeClr val="tx1">
                    <a:lumMod val="65000"/>
                  </a:schemeClr>
                </a:solidFill>
                <a:latin typeface="Arial Narrow" panose="020B0606020202030204" pitchFamily="34" charset="0"/>
              </a:defRPr>
            </a:lvl1pPr>
          </a:lstStyle>
          <a:p>
            <a:pPr lvl="0"/>
            <a:r>
              <a:rPr lang="en-US" dirty="0"/>
              <a:t>PROSPECTIONS</a:t>
            </a:r>
          </a:p>
        </p:txBody>
      </p:sp>
    </p:spTree>
    <p:extLst>
      <p:ext uri="{BB962C8B-B14F-4D97-AF65-F5344CB8AC3E}">
        <p14:creationId xmlns:p14="http://schemas.microsoft.com/office/powerpoint/2010/main" val="118101962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5259AD-DA7C-4AA5-8FB3-62F555B08B8F}"/>
              </a:ext>
            </a:extLst>
          </p:cNvPr>
          <p:cNvSpPr/>
          <p:nvPr/>
        </p:nvSpPr>
        <p:spPr>
          <a:xfrm>
            <a:off x="1" y="4800605"/>
            <a:ext cx="8166434" cy="1508125"/>
          </a:xfrm>
          <a:prstGeom prst="rect">
            <a:avLst/>
          </a:prstGeom>
          <a:solidFill>
            <a:schemeClr val="tx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2" name="Title 1">
            <a:extLst>
              <a:ext uri="{FF2B5EF4-FFF2-40B4-BE49-F238E27FC236}">
                <a16:creationId xmlns:a16="http://schemas.microsoft.com/office/drawing/2014/main" id="{A747FC2A-BD42-4280-85B2-B312558CE141}"/>
              </a:ext>
            </a:extLst>
          </p:cNvPr>
          <p:cNvSpPr>
            <a:spLocks noGrp="1"/>
          </p:cNvSpPr>
          <p:nvPr>
            <p:ph type="title" hasCustomPrompt="1"/>
          </p:nvPr>
        </p:nvSpPr>
        <p:spPr>
          <a:xfrm>
            <a:off x="413147" y="5140539"/>
            <a:ext cx="7886700" cy="531985"/>
          </a:xfrm>
        </p:spPr>
        <p:txBody>
          <a:bodyPr>
            <a:normAutofit/>
          </a:bodyPr>
          <a:lstStyle>
            <a:lvl1pPr>
              <a:defRPr sz="3600">
                <a:solidFill>
                  <a:schemeClr val="bg1">
                    <a:lumMod val="85000"/>
                    <a:lumOff val="15000"/>
                  </a:schemeClr>
                </a:solidFill>
              </a:defRPr>
            </a:lvl1pPr>
          </a:lstStyle>
          <a:p>
            <a:r>
              <a:rPr lang="en-US" dirty="0"/>
              <a:t>TÍTULO DO CAPÍTULO BEM EXTENSO</a:t>
            </a:r>
            <a:endParaRPr lang="pt-BR" dirty="0"/>
          </a:p>
        </p:txBody>
      </p:sp>
      <p:sp>
        <p:nvSpPr>
          <p:cNvPr id="3" name="Content Placeholder 2">
            <a:extLst>
              <a:ext uri="{FF2B5EF4-FFF2-40B4-BE49-F238E27FC236}">
                <a16:creationId xmlns:a16="http://schemas.microsoft.com/office/drawing/2014/main" id="{95D4A1BA-8296-4569-AB06-71658C649141}"/>
              </a:ext>
            </a:extLst>
          </p:cNvPr>
          <p:cNvSpPr>
            <a:spLocks noGrp="1"/>
          </p:cNvSpPr>
          <p:nvPr>
            <p:ph idx="1" hasCustomPrompt="1"/>
          </p:nvPr>
        </p:nvSpPr>
        <p:spPr>
          <a:xfrm>
            <a:off x="413147" y="5674853"/>
            <a:ext cx="7886700" cy="413534"/>
          </a:xfrm>
        </p:spPr>
        <p:txBody>
          <a:bodyPr>
            <a:normAutofit/>
          </a:bodyPr>
          <a:lstStyle>
            <a:lvl1pPr marL="0" indent="0" algn="l">
              <a:buNone/>
              <a:defRPr sz="1800">
                <a:solidFill>
                  <a:schemeClr val="bg1">
                    <a:lumMod val="60000"/>
                    <a:lumOff val="40000"/>
                  </a:schemeClr>
                </a:solidFill>
              </a:defRPr>
            </a:lvl1pPr>
          </a:lstStyle>
          <a:p>
            <a:pPr lvl="0"/>
            <a:r>
              <a:rPr lang="en-US" dirty="0" err="1"/>
              <a:t>Subtítulo</a:t>
            </a:r>
            <a:r>
              <a:rPr lang="en-US" dirty="0"/>
              <a:t> </a:t>
            </a:r>
            <a:r>
              <a:rPr lang="en-US" dirty="0" err="1"/>
              <a:t>bonitex</a:t>
            </a:r>
            <a:endParaRPr lang="en-US" dirty="0"/>
          </a:p>
        </p:txBody>
      </p:sp>
      <p:sp>
        <p:nvSpPr>
          <p:cNvPr id="8" name="Content Placeholder 2">
            <a:extLst>
              <a:ext uri="{FF2B5EF4-FFF2-40B4-BE49-F238E27FC236}">
                <a16:creationId xmlns:a16="http://schemas.microsoft.com/office/drawing/2014/main" id="{997A7EE8-7F80-4BFA-8748-BA74F3052C57}"/>
              </a:ext>
            </a:extLst>
          </p:cNvPr>
          <p:cNvSpPr>
            <a:spLocks noGrp="1"/>
          </p:cNvSpPr>
          <p:nvPr>
            <p:ph idx="10" hasCustomPrompt="1"/>
          </p:nvPr>
        </p:nvSpPr>
        <p:spPr>
          <a:xfrm>
            <a:off x="6707868" y="356137"/>
            <a:ext cx="1879064" cy="283943"/>
          </a:xfrm>
        </p:spPr>
        <p:txBody>
          <a:bodyPr anchor="t">
            <a:normAutofit/>
          </a:bodyPr>
          <a:lstStyle>
            <a:lvl1pPr marL="0" indent="0" algn="r">
              <a:buNone/>
              <a:defRPr sz="1400">
                <a:solidFill>
                  <a:schemeClr val="tx1">
                    <a:lumMod val="65000"/>
                  </a:schemeClr>
                </a:solidFill>
                <a:latin typeface="Arial Narrow" panose="020B0606020202030204" pitchFamily="34" charset="0"/>
              </a:defRPr>
            </a:lvl1pPr>
          </a:lstStyle>
          <a:p>
            <a:pPr lvl="0"/>
            <a:r>
              <a:rPr lang="en-US" dirty="0"/>
              <a:t>PROSPECTIONS</a:t>
            </a:r>
          </a:p>
        </p:txBody>
      </p:sp>
    </p:spTree>
    <p:extLst>
      <p:ext uri="{BB962C8B-B14F-4D97-AF65-F5344CB8AC3E}">
        <p14:creationId xmlns:p14="http://schemas.microsoft.com/office/powerpoint/2010/main" val="258964286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5259AD-DA7C-4AA5-8FB3-62F555B08B8F}"/>
              </a:ext>
            </a:extLst>
          </p:cNvPr>
          <p:cNvSpPr/>
          <p:nvPr/>
        </p:nvSpPr>
        <p:spPr>
          <a:xfrm>
            <a:off x="1" y="4800605"/>
            <a:ext cx="3916496" cy="1508125"/>
          </a:xfrm>
          <a:prstGeom prst="rect">
            <a:avLst/>
          </a:prstGeom>
          <a:solidFill>
            <a:schemeClr val="tx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2" name="Title 1">
            <a:extLst>
              <a:ext uri="{FF2B5EF4-FFF2-40B4-BE49-F238E27FC236}">
                <a16:creationId xmlns:a16="http://schemas.microsoft.com/office/drawing/2014/main" id="{A747FC2A-BD42-4280-85B2-B312558CE141}"/>
              </a:ext>
            </a:extLst>
          </p:cNvPr>
          <p:cNvSpPr>
            <a:spLocks noGrp="1"/>
          </p:cNvSpPr>
          <p:nvPr>
            <p:ph type="title" hasCustomPrompt="1"/>
          </p:nvPr>
        </p:nvSpPr>
        <p:spPr>
          <a:xfrm>
            <a:off x="413147" y="5140539"/>
            <a:ext cx="7886700" cy="531985"/>
          </a:xfrm>
        </p:spPr>
        <p:txBody>
          <a:bodyPr>
            <a:normAutofit/>
          </a:bodyPr>
          <a:lstStyle>
            <a:lvl1pPr>
              <a:defRPr sz="3600">
                <a:solidFill>
                  <a:schemeClr val="bg1">
                    <a:lumMod val="85000"/>
                    <a:lumOff val="15000"/>
                  </a:schemeClr>
                </a:solidFill>
              </a:defRPr>
            </a:lvl1pPr>
          </a:lstStyle>
          <a:p>
            <a:r>
              <a:rPr lang="en-US" dirty="0"/>
              <a:t>TÍTULO DO CAP</a:t>
            </a:r>
            <a:endParaRPr lang="pt-BR" dirty="0"/>
          </a:p>
        </p:txBody>
      </p:sp>
      <p:sp>
        <p:nvSpPr>
          <p:cNvPr id="3" name="Content Placeholder 2">
            <a:extLst>
              <a:ext uri="{FF2B5EF4-FFF2-40B4-BE49-F238E27FC236}">
                <a16:creationId xmlns:a16="http://schemas.microsoft.com/office/drawing/2014/main" id="{95D4A1BA-8296-4569-AB06-71658C649141}"/>
              </a:ext>
            </a:extLst>
          </p:cNvPr>
          <p:cNvSpPr>
            <a:spLocks noGrp="1"/>
          </p:cNvSpPr>
          <p:nvPr>
            <p:ph idx="1" hasCustomPrompt="1"/>
          </p:nvPr>
        </p:nvSpPr>
        <p:spPr>
          <a:xfrm>
            <a:off x="413147" y="5674853"/>
            <a:ext cx="7886700" cy="413534"/>
          </a:xfrm>
        </p:spPr>
        <p:txBody>
          <a:bodyPr>
            <a:normAutofit/>
          </a:bodyPr>
          <a:lstStyle>
            <a:lvl1pPr marL="0" indent="0" algn="l">
              <a:buNone/>
              <a:defRPr sz="1800">
                <a:solidFill>
                  <a:schemeClr val="bg1">
                    <a:lumMod val="60000"/>
                    <a:lumOff val="40000"/>
                  </a:schemeClr>
                </a:solidFill>
              </a:defRPr>
            </a:lvl1pPr>
          </a:lstStyle>
          <a:p>
            <a:pPr lvl="0"/>
            <a:r>
              <a:rPr lang="en-US" dirty="0" err="1"/>
              <a:t>Subtítulo</a:t>
            </a:r>
            <a:r>
              <a:rPr lang="en-US" dirty="0"/>
              <a:t> </a:t>
            </a:r>
            <a:r>
              <a:rPr lang="en-US" dirty="0" err="1"/>
              <a:t>bonitex</a:t>
            </a:r>
            <a:endParaRPr lang="en-US" dirty="0"/>
          </a:p>
        </p:txBody>
      </p:sp>
      <p:sp>
        <p:nvSpPr>
          <p:cNvPr id="8" name="Content Placeholder 2">
            <a:extLst>
              <a:ext uri="{FF2B5EF4-FFF2-40B4-BE49-F238E27FC236}">
                <a16:creationId xmlns:a16="http://schemas.microsoft.com/office/drawing/2014/main" id="{997A7EE8-7F80-4BFA-8748-BA74F3052C57}"/>
              </a:ext>
            </a:extLst>
          </p:cNvPr>
          <p:cNvSpPr>
            <a:spLocks noGrp="1"/>
          </p:cNvSpPr>
          <p:nvPr>
            <p:ph idx="10" hasCustomPrompt="1"/>
          </p:nvPr>
        </p:nvSpPr>
        <p:spPr>
          <a:xfrm>
            <a:off x="6707868" y="356137"/>
            <a:ext cx="1879064" cy="283943"/>
          </a:xfrm>
        </p:spPr>
        <p:txBody>
          <a:bodyPr anchor="t">
            <a:normAutofit/>
          </a:bodyPr>
          <a:lstStyle>
            <a:lvl1pPr marL="0" indent="0" algn="r">
              <a:buNone/>
              <a:defRPr sz="1400">
                <a:solidFill>
                  <a:schemeClr val="tx1"/>
                </a:solidFill>
                <a:latin typeface="Arial Narrow" panose="020B0606020202030204" pitchFamily="34" charset="0"/>
              </a:defRPr>
            </a:lvl1pPr>
          </a:lstStyle>
          <a:p>
            <a:pPr lvl="0"/>
            <a:r>
              <a:rPr lang="en-US" dirty="0"/>
              <a:t>PROSPECTIONS</a:t>
            </a:r>
          </a:p>
        </p:txBody>
      </p:sp>
    </p:spTree>
    <p:extLst>
      <p:ext uri="{BB962C8B-B14F-4D97-AF65-F5344CB8AC3E}">
        <p14:creationId xmlns:p14="http://schemas.microsoft.com/office/powerpoint/2010/main" val="366346069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abeçalho da Se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65DC0-28E6-4C5F-9691-F0280B3EAD2F}"/>
              </a:ext>
            </a:extLst>
          </p:cNvPr>
          <p:cNvSpPr>
            <a:spLocks noGrp="1"/>
          </p:cNvSpPr>
          <p:nvPr>
            <p:ph type="title" hasCustomPrompt="1"/>
          </p:nvPr>
        </p:nvSpPr>
        <p:spPr>
          <a:xfrm>
            <a:off x="413148" y="549276"/>
            <a:ext cx="6783622" cy="409192"/>
          </a:xfrm>
        </p:spPr>
        <p:txBody>
          <a:bodyPr anchor="t">
            <a:normAutofit/>
          </a:bodyPr>
          <a:lstStyle>
            <a:lvl1pPr>
              <a:defRPr sz="2800">
                <a:solidFill>
                  <a:schemeClr val="tx2">
                    <a:lumMod val="25000"/>
                  </a:schemeClr>
                </a:solidFill>
              </a:defRPr>
            </a:lvl1pPr>
          </a:lstStyle>
          <a:p>
            <a:r>
              <a:rPr lang="en-US" dirty="0"/>
              <a:t>TÍTULO SE NECESSÁRIO</a:t>
            </a:r>
            <a:endParaRPr lang="pt-BR" dirty="0"/>
          </a:p>
        </p:txBody>
      </p:sp>
      <p:sp>
        <p:nvSpPr>
          <p:cNvPr id="3" name="Text Placeholder 2">
            <a:extLst>
              <a:ext uri="{FF2B5EF4-FFF2-40B4-BE49-F238E27FC236}">
                <a16:creationId xmlns:a16="http://schemas.microsoft.com/office/drawing/2014/main" id="{64B30854-B022-4D14-98B5-6575860E6595}"/>
              </a:ext>
            </a:extLst>
          </p:cNvPr>
          <p:cNvSpPr>
            <a:spLocks noGrp="1"/>
          </p:cNvSpPr>
          <p:nvPr>
            <p:ph type="body" idx="1" hasCustomPrompt="1"/>
          </p:nvPr>
        </p:nvSpPr>
        <p:spPr>
          <a:xfrm>
            <a:off x="413149" y="1575413"/>
            <a:ext cx="5692952" cy="4733312"/>
          </a:xfrm>
        </p:spPr>
        <p:txBody>
          <a:bodyPr>
            <a:normAutofit/>
          </a:bodyPr>
          <a:lstStyle>
            <a:lvl1pPr marL="0" indent="0">
              <a:buNone/>
              <a:defRPr sz="1800">
                <a:solidFill>
                  <a:schemeClr val="tx1">
                    <a:lumMod val="25000"/>
                  </a:schemeClr>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Insira</a:t>
            </a:r>
            <a:r>
              <a:rPr lang="en-US" dirty="0"/>
              <a:t> o </a:t>
            </a:r>
            <a:r>
              <a:rPr lang="en-US" dirty="0" err="1"/>
              <a:t>texto</a:t>
            </a:r>
            <a:r>
              <a:rPr lang="en-US" dirty="0"/>
              <a:t> </a:t>
            </a:r>
            <a:r>
              <a:rPr lang="en-US" dirty="0" err="1"/>
              <a:t>aqui</a:t>
            </a:r>
            <a:endParaRPr lang="en-US" dirty="0"/>
          </a:p>
        </p:txBody>
      </p:sp>
      <p:sp>
        <p:nvSpPr>
          <p:cNvPr id="4" name="Text Placeholder 2">
            <a:extLst>
              <a:ext uri="{FF2B5EF4-FFF2-40B4-BE49-F238E27FC236}">
                <a16:creationId xmlns:a16="http://schemas.microsoft.com/office/drawing/2014/main" id="{9A8879B5-C4B0-4B89-8D4E-421D876F529E}"/>
              </a:ext>
            </a:extLst>
          </p:cNvPr>
          <p:cNvSpPr>
            <a:spLocks noGrp="1"/>
          </p:cNvSpPr>
          <p:nvPr>
            <p:ph type="body" idx="10" hasCustomPrompt="1"/>
          </p:nvPr>
        </p:nvSpPr>
        <p:spPr>
          <a:xfrm>
            <a:off x="413149" y="978010"/>
            <a:ext cx="5692952" cy="302155"/>
          </a:xfrm>
        </p:spPr>
        <p:txBody>
          <a:bodyPr>
            <a:normAutofit/>
          </a:bodyPr>
          <a:lstStyle>
            <a:lvl1pPr marL="0" indent="0">
              <a:buNone/>
              <a:defRPr sz="1800" i="1">
                <a:solidFill>
                  <a:schemeClr val="tx1">
                    <a:lumMod val="75000"/>
                  </a:schemeClr>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Subtítulo</a:t>
            </a:r>
            <a:r>
              <a:rPr lang="en-US" dirty="0"/>
              <a:t> </a:t>
            </a:r>
            <a:r>
              <a:rPr lang="en-US" dirty="0" err="1"/>
              <a:t>aqui</a:t>
            </a:r>
            <a:endParaRPr lang="en-US" dirty="0"/>
          </a:p>
        </p:txBody>
      </p:sp>
      <p:pic>
        <p:nvPicPr>
          <p:cNvPr id="6" name="Picture 5">
            <a:extLst>
              <a:ext uri="{FF2B5EF4-FFF2-40B4-BE49-F238E27FC236}">
                <a16:creationId xmlns:a16="http://schemas.microsoft.com/office/drawing/2014/main" id="{29AB9E60-A723-4666-B363-2AF085EED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1927" y="5831589"/>
            <a:ext cx="178928" cy="477141"/>
          </a:xfrm>
          <a:prstGeom prst="rect">
            <a:avLst/>
          </a:prstGeom>
        </p:spPr>
      </p:pic>
    </p:spTree>
    <p:extLst>
      <p:ext uri="{BB962C8B-B14F-4D97-AF65-F5344CB8AC3E}">
        <p14:creationId xmlns:p14="http://schemas.microsoft.com/office/powerpoint/2010/main" val="3823312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53C6D8-8478-4054-A5B0-05FEB9F9D8B5}"/>
              </a:ext>
            </a:extLst>
          </p:cNvPr>
          <p:cNvSpPr>
            <a:spLocks noGrp="1"/>
          </p:cNvSpPr>
          <p:nvPr>
            <p:ph type="title" hasCustomPrompt="1"/>
          </p:nvPr>
        </p:nvSpPr>
        <p:spPr>
          <a:xfrm>
            <a:off x="413148" y="549276"/>
            <a:ext cx="6783622" cy="409192"/>
          </a:xfrm>
        </p:spPr>
        <p:txBody>
          <a:bodyPr anchor="t">
            <a:normAutofit/>
          </a:bodyPr>
          <a:lstStyle>
            <a:lvl1pPr>
              <a:defRPr sz="2800">
                <a:solidFill>
                  <a:schemeClr val="tx2">
                    <a:lumMod val="25000"/>
                  </a:schemeClr>
                </a:solidFill>
              </a:defRPr>
            </a:lvl1pPr>
          </a:lstStyle>
          <a:p>
            <a:r>
              <a:rPr lang="en-US" dirty="0"/>
              <a:t>TÍTULO SE NECESSÁRIO</a:t>
            </a:r>
            <a:endParaRPr lang="pt-BR" dirty="0"/>
          </a:p>
        </p:txBody>
      </p:sp>
      <p:sp>
        <p:nvSpPr>
          <p:cNvPr id="5" name="Text Placeholder 2">
            <a:extLst>
              <a:ext uri="{FF2B5EF4-FFF2-40B4-BE49-F238E27FC236}">
                <a16:creationId xmlns:a16="http://schemas.microsoft.com/office/drawing/2014/main" id="{DD91BF59-6125-4B4D-BC47-1D53A4CA78FE}"/>
              </a:ext>
            </a:extLst>
          </p:cNvPr>
          <p:cNvSpPr>
            <a:spLocks noGrp="1"/>
          </p:cNvSpPr>
          <p:nvPr>
            <p:ph type="body" idx="1" hasCustomPrompt="1"/>
          </p:nvPr>
        </p:nvSpPr>
        <p:spPr>
          <a:xfrm>
            <a:off x="413149" y="1575413"/>
            <a:ext cx="5692952" cy="4733312"/>
          </a:xfrm>
        </p:spPr>
        <p:txBody>
          <a:bodyPr>
            <a:normAutofit/>
          </a:bodyPr>
          <a:lstStyle>
            <a:lvl1pPr marL="0" indent="0">
              <a:buNone/>
              <a:defRPr sz="1800">
                <a:solidFill>
                  <a:schemeClr val="tx1">
                    <a:lumMod val="25000"/>
                  </a:schemeClr>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Insira</a:t>
            </a:r>
            <a:r>
              <a:rPr lang="en-US" dirty="0"/>
              <a:t> o </a:t>
            </a:r>
            <a:r>
              <a:rPr lang="en-US" dirty="0" err="1"/>
              <a:t>texto</a:t>
            </a:r>
            <a:r>
              <a:rPr lang="en-US" dirty="0"/>
              <a:t> </a:t>
            </a:r>
            <a:r>
              <a:rPr lang="en-US" dirty="0" err="1"/>
              <a:t>aqui</a:t>
            </a:r>
            <a:endParaRPr lang="en-US" dirty="0"/>
          </a:p>
        </p:txBody>
      </p:sp>
      <p:sp>
        <p:nvSpPr>
          <p:cNvPr id="6" name="Text Placeholder 2">
            <a:extLst>
              <a:ext uri="{FF2B5EF4-FFF2-40B4-BE49-F238E27FC236}">
                <a16:creationId xmlns:a16="http://schemas.microsoft.com/office/drawing/2014/main" id="{CA62C32D-771F-4862-8200-8A17189F73C5}"/>
              </a:ext>
            </a:extLst>
          </p:cNvPr>
          <p:cNvSpPr>
            <a:spLocks noGrp="1"/>
          </p:cNvSpPr>
          <p:nvPr>
            <p:ph type="body" idx="10" hasCustomPrompt="1"/>
          </p:nvPr>
        </p:nvSpPr>
        <p:spPr>
          <a:xfrm>
            <a:off x="413149" y="978010"/>
            <a:ext cx="5692952" cy="302155"/>
          </a:xfrm>
        </p:spPr>
        <p:txBody>
          <a:bodyPr>
            <a:normAutofit/>
          </a:bodyPr>
          <a:lstStyle>
            <a:lvl1pPr marL="0" indent="0">
              <a:buNone/>
              <a:defRPr sz="1800" i="1">
                <a:solidFill>
                  <a:schemeClr val="tx1">
                    <a:lumMod val="75000"/>
                  </a:schemeClr>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Subtítulo</a:t>
            </a:r>
            <a:r>
              <a:rPr lang="en-US" dirty="0"/>
              <a:t> </a:t>
            </a:r>
            <a:r>
              <a:rPr lang="en-US" dirty="0" err="1"/>
              <a:t>aqui</a:t>
            </a:r>
            <a:endParaRPr lang="en-US" dirty="0"/>
          </a:p>
        </p:txBody>
      </p:sp>
      <p:pic>
        <p:nvPicPr>
          <p:cNvPr id="3" name="Picture 2">
            <a:extLst>
              <a:ext uri="{FF2B5EF4-FFF2-40B4-BE49-F238E27FC236}">
                <a16:creationId xmlns:a16="http://schemas.microsoft.com/office/drawing/2014/main" id="{9D707043-5B65-4461-82FC-204444CE3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2721" y="5897881"/>
            <a:ext cx="308133" cy="410844"/>
          </a:xfrm>
          <a:prstGeom prst="rect">
            <a:avLst/>
          </a:prstGeom>
        </p:spPr>
      </p:pic>
    </p:spTree>
    <p:extLst>
      <p:ext uri="{BB962C8B-B14F-4D97-AF65-F5344CB8AC3E}">
        <p14:creationId xmlns:p14="http://schemas.microsoft.com/office/powerpoint/2010/main" val="3706661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975C696-58BB-4F0B-AB0F-3A0D93A2948C}"/>
              </a:ext>
            </a:extLst>
          </p:cNvPr>
          <p:cNvSpPr>
            <a:spLocks noGrp="1"/>
          </p:cNvSpPr>
          <p:nvPr>
            <p:ph type="title" hasCustomPrompt="1"/>
          </p:nvPr>
        </p:nvSpPr>
        <p:spPr>
          <a:xfrm>
            <a:off x="413148" y="549276"/>
            <a:ext cx="6783622" cy="409192"/>
          </a:xfrm>
        </p:spPr>
        <p:txBody>
          <a:bodyPr anchor="t">
            <a:normAutofit/>
          </a:bodyPr>
          <a:lstStyle>
            <a:lvl1pPr>
              <a:defRPr sz="2800">
                <a:solidFill>
                  <a:schemeClr val="tx2">
                    <a:lumMod val="25000"/>
                  </a:schemeClr>
                </a:solidFill>
              </a:defRPr>
            </a:lvl1pPr>
          </a:lstStyle>
          <a:p>
            <a:r>
              <a:rPr lang="en-US" dirty="0"/>
              <a:t>TÍTULO SE NECESSÁRIO</a:t>
            </a:r>
            <a:endParaRPr lang="pt-BR" dirty="0"/>
          </a:p>
        </p:txBody>
      </p:sp>
      <p:sp>
        <p:nvSpPr>
          <p:cNvPr id="5" name="Text Placeholder 2">
            <a:extLst>
              <a:ext uri="{FF2B5EF4-FFF2-40B4-BE49-F238E27FC236}">
                <a16:creationId xmlns:a16="http://schemas.microsoft.com/office/drawing/2014/main" id="{45C13729-6888-4BEC-9CA9-85BDF6BEC774}"/>
              </a:ext>
            </a:extLst>
          </p:cNvPr>
          <p:cNvSpPr>
            <a:spLocks noGrp="1"/>
          </p:cNvSpPr>
          <p:nvPr>
            <p:ph type="body" idx="1" hasCustomPrompt="1"/>
          </p:nvPr>
        </p:nvSpPr>
        <p:spPr>
          <a:xfrm>
            <a:off x="413149" y="1575413"/>
            <a:ext cx="5692952" cy="4733312"/>
          </a:xfrm>
        </p:spPr>
        <p:txBody>
          <a:bodyPr>
            <a:normAutofit/>
          </a:bodyPr>
          <a:lstStyle>
            <a:lvl1pPr marL="0" indent="0">
              <a:buNone/>
              <a:defRPr sz="1800">
                <a:solidFill>
                  <a:schemeClr val="tx1">
                    <a:lumMod val="25000"/>
                  </a:schemeClr>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Insira</a:t>
            </a:r>
            <a:r>
              <a:rPr lang="en-US" dirty="0"/>
              <a:t> o </a:t>
            </a:r>
            <a:r>
              <a:rPr lang="en-US" dirty="0" err="1"/>
              <a:t>texto</a:t>
            </a:r>
            <a:r>
              <a:rPr lang="en-US" dirty="0"/>
              <a:t> </a:t>
            </a:r>
            <a:r>
              <a:rPr lang="en-US" dirty="0" err="1"/>
              <a:t>aqui</a:t>
            </a:r>
            <a:endParaRPr lang="en-US" dirty="0"/>
          </a:p>
        </p:txBody>
      </p:sp>
      <p:sp>
        <p:nvSpPr>
          <p:cNvPr id="6" name="Text Placeholder 2">
            <a:extLst>
              <a:ext uri="{FF2B5EF4-FFF2-40B4-BE49-F238E27FC236}">
                <a16:creationId xmlns:a16="http://schemas.microsoft.com/office/drawing/2014/main" id="{99EFEA31-C5F9-4527-8A19-DCDEF295ED9A}"/>
              </a:ext>
            </a:extLst>
          </p:cNvPr>
          <p:cNvSpPr>
            <a:spLocks noGrp="1"/>
          </p:cNvSpPr>
          <p:nvPr>
            <p:ph type="body" idx="10" hasCustomPrompt="1"/>
          </p:nvPr>
        </p:nvSpPr>
        <p:spPr>
          <a:xfrm>
            <a:off x="413149" y="978010"/>
            <a:ext cx="5692952" cy="302155"/>
          </a:xfrm>
        </p:spPr>
        <p:txBody>
          <a:bodyPr>
            <a:normAutofit/>
          </a:bodyPr>
          <a:lstStyle>
            <a:lvl1pPr marL="0" indent="0">
              <a:buNone/>
              <a:defRPr sz="1800" i="1">
                <a:solidFill>
                  <a:schemeClr val="tx1">
                    <a:lumMod val="75000"/>
                  </a:schemeClr>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Subtítulo</a:t>
            </a:r>
            <a:r>
              <a:rPr lang="en-US" dirty="0"/>
              <a:t> </a:t>
            </a:r>
            <a:r>
              <a:rPr lang="en-US" dirty="0" err="1"/>
              <a:t>aqui</a:t>
            </a:r>
            <a:endParaRPr lang="en-US" dirty="0"/>
          </a:p>
        </p:txBody>
      </p:sp>
    </p:spTree>
    <p:extLst>
      <p:ext uri="{BB962C8B-B14F-4D97-AF65-F5344CB8AC3E}">
        <p14:creationId xmlns:p14="http://schemas.microsoft.com/office/powerpoint/2010/main" val="4040232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1A76B8-07B8-4D28-9EC2-C1A23E0E2BB2}"/>
              </a:ext>
            </a:extLst>
          </p:cNvPr>
          <p:cNvSpPr>
            <a:spLocks noGrp="1"/>
          </p:cNvSpPr>
          <p:nvPr>
            <p:ph type="title" hasCustomPrompt="1"/>
          </p:nvPr>
        </p:nvSpPr>
        <p:spPr>
          <a:xfrm>
            <a:off x="413148" y="549276"/>
            <a:ext cx="6783622" cy="409192"/>
          </a:xfrm>
        </p:spPr>
        <p:txBody>
          <a:bodyPr anchor="t">
            <a:normAutofit/>
          </a:bodyPr>
          <a:lstStyle>
            <a:lvl1pPr>
              <a:defRPr sz="2800">
                <a:solidFill>
                  <a:schemeClr val="tx2">
                    <a:lumMod val="25000"/>
                  </a:schemeClr>
                </a:solidFill>
              </a:defRPr>
            </a:lvl1pPr>
          </a:lstStyle>
          <a:p>
            <a:r>
              <a:rPr lang="en-US" dirty="0"/>
              <a:t>TÍTULO SE NECESSÁRIO</a:t>
            </a:r>
            <a:endParaRPr lang="pt-BR" dirty="0"/>
          </a:p>
        </p:txBody>
      </p:sp>
      <p:sp>
        <p:nvSpPr>
          <p:cNvPr id="5" name="Text Placeholder 2">
            <a:extLst>
              <a:ext uri="{FF2B5EF4-FFF2-40B4-BE49-F238E27FC236}">
                <a16:creationId xmlns:a16="http://schemas.microsoft.com/office/drawing/2014/main" id="{39739390-463B-4036-ACCE-CBD79681DDF0}"/>
              </a:ext>
            </a:extLst>
          </p:cNvPr>
          <p:cNvSpPr>
            <a:spLocks noGrp="1"/>
          </p:cNvSpPr>
          <p:nvPr>
            <p:ph type="body" idx="1" hasCustomPrompt="1"/>
          </p:nvPr>
        </p:nvSpPr>
        <p:spPr>
          <a:xfrm>
            <a:off x="413149" y="1575413"/>
            <a:ext cx="5692952" cy="4733312"/>
          </a:xfrm>
        </p:spPr>
        <p:txBody>
          <a:bodyPr>
            <a:normAutofit/>
          </a:bodyPr>
          <a:lstStyle>
            <a:lvl1pPr marL="0" indent="0">
              <a:buNone/>
              <a:defRPr sz="1800">
                <a:solidFill>
                  <a:schemeClr val="tx1">
                    <a:lumMod val="25000"/>
                  </a:schemeClr>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Insira</a:t>
            </a:r>
            <a:r>
              <a:rPr lang="en-US" dirty="0"/>
              <a:t> o </a:t>
            </a:r>
            <a:r>
              <a:rPr lang="en-US" dirty="0" err="1"/>
              <a:t>texto</a:t>
            </a:r>
            <a:r>
              <a:rPr lang="en-US" dirty="0"/>
              <a:t> </a:t>
            </a:r>
            <a:r>
              <a:rPr lang="en-US" dirty="0" err="1"/>
              <a:t>aqui</a:t>
            </a:r>
            <a:endParaRPr lang="en-US" dirty="0"/>
          </a:p>
        </p:txBody>
      </p:sp>
      <p:sp>
        <p:nvSpPr>
          <p:cNvPr id="6" name="Text Placeholder 2">
            <a:extLst>
              <a:ext uri="{FF2B5EF4-FFF2-40B4-BE49-F238E27FC236}">
                <a16:creationId xmlns:a16="http://schemas.microsoft.com/office/drawing/2014/main" id="{406A639B-A1BF-47E8-9668-A979C60212D4}"/>
              </a:ext>
            </a:extLst>
          </p:cNvPr>
          <p:cNvSpPr>
            <a:spLocks noGrp="1"/>
          </p:cNvSpPr>
          <p:nvPr>
            <p:ph type="body" idx="10" hasCustomPrompt="1"/>
          </p:nvPr>
        </p:nvSpPr>
        <p:spPr>
          <a:xfrm>
            <a:off x="413149" y="978010"/>
            <a:ext cx="5692952" cy="302155"/>
          </a:xfrm>
        </p:spPr>
        <p:txBody>
          <a:bodyPr>
            <a:normAutofit/>
          </a:bodyPr>
          <a:lstStyle>
            <a:lvl1pPr marL="0" indent="0">
              <a:buNone/>
              <a:defRPr sz="1800" i="1">
                <a:solidFill>
                  <a:schemeClr val="tx1">
                    <a:lumMod val="75000"/>
                  </a:schemeClr>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Subtítulo</a:t>
            </a:r>
            <a:r>
              <a:rPr lang="en-US" dirty="0"/>
              <a:t> </a:t>
            </a:r>
            <a:r>
              <a:rPr lang="en-US" dirty="0" err="1"/>
              <a:t>aqui</a:t>
            </a:r>
            <a:endParaRPr lang="en-US" dirty="0"/>
          </a:p>
        </p:txBody>
      </p:sp>
    </p:spTree>
    <p:extLst>
      <p:ext uri="{BB962C8B-B14F-4D97-AF65-F5344CB8AC3E}">
        <p14:creationId xmlns:p14="http://schemas.microsoft.com/office/powerpoint/2010/main" val="2260498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uas Partes d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B5705E-1B93-484E-8D6A-E19D68CCE986}"/>
              </a:ext>
            </a:extLst>
          </p:cNvPr>
          <p:cNvSpPr>
            <a:spLocks noGrp="1"/>
          </p:cNvSpPr>
          <p:nvPr>
            <p:ph type="title" hasCustomPrompt="1"/>
          </p:nvPr>
        </p:nvSpPr>
        <p:spPr>
          <a:xfrm>
            <a:off x="413148" y="549276"/>
            <a:ext cx="6783622" cy="409192"/>
          </a:xfrm>
        </p:spPr>
        <p:txBody>
          <a:bodyPr anchor="t">
            <a:normAutofit/>
          </a:bodyPr>
          <a:lstStyle>
            <a:lvl1pPr>
              <a:defRPr sz="2800">
                <a:solidFill>
                  <a:schemeClr val="tx2">
                    <a:lumMod val="25000"/>
                  </a:schemeClr>
                </a:solidFill>
              </a:defRPr>
            </a:lvl1pPr>
          </a:lstStyle>
          <a:p>
            <a:r>
              <a:rPr lang="en-US" dirty="0"/>
              <a:t>TÍTULO SE NECESSÁRIO</a:t>
            </a:r>
            <a:endParaRPr lang="pt-BR" dirty="0"/>
          </a:p>
        </p:txBody>
      </p:sp>
      <p:graphicFrame>
        <p:nvGraphicFramePr>
          <p:cNvPr id="9" name="Gráfico 9">
            <a:extLst>
              <a:ext uri="{FF2B5EF4-FFF2-40B4-BE49-F238E27FC236}">
                <a16:creationId xmlns:a16="http://schemas.microsoft.com/office/drawing/2014/main" id="{F295F07B-70D8-41B2-BD96-C3AD6584115E}"/>
              </a:ext>
            </a:extLst>
          </p:cNvPr>
          <p:cNvGraphicFramePr/>
          <p:nvPr>
            <p:extLst>
              <p:ext uri="{D42A27DB-BD31-4B8C-83A1-F6EECF244321}">
                <p14:modId xmlns:p14="http://schemas.microsoft.com/office/powerpoint/2010/main" val="2464759265"/>
              </p:ext>
            </p:extLst>
          </p:nvPr>
        </p:nvGraphicFramePr>
        <p:xfrm>
          <a:off x="413147" y="1822269"/>
          <a:ext cx="8317707" cy="36703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9C794E33-5A01-4CDD-B589-D06AAF27FBF3}"/>
              </a:ext>
            </a:extLst>
          </p:cNvPr>
          <p:cNvSpPr>
            <a:spLocks noGrp="1"/>
          </p:cNvSpPr>
          <p:nvPr>
            <p:ph type="body" idx="10" hasCustomPrompt="1"/>
          </p:nvPr>
        </p:nvSpPr>
        <p:spPr>
          <a:xfrm>
            <a:off x="413149" y="978010"/>
            <a:ext cx="5692952" cy="302155"/>
          </a:xfrm>
        </p:spPr>
        <p:txBody>
          <a:bodyPr>
            <a:normAutofit/>
          </a:bodyPr>
          <a:lstStyle>
            <a:lvl1pPr marL="0" indent="0">
              <a:buNone/>
              <a:defRPr sz="1800" i="1">
                <a:solidFill>
                  <a:schemeClr val="tx1">
                    <a:lumMod val="75000"/>
                  </a:schemeClr>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Subtítulo</a:t>
            </a:r>
            <a:r>
              <a:rPr lang="en-US" dirty="0"/>
              <a:t> </a:t>
            </a:r>
            <a:r>
              <a:rPr lang="en-US" dirty="0" err="1"/>
              <a:t>aqui</a:t>
            </a:r>
            <a:endParaRPr lang="en-US" dirty="0"/>
          </a:p>
        </p:txBody>
      </p:sp>
      <p:pic>
        <p:nvPicPr>
          <p:cNvPr id="3" name="Picture 2">
            <a:extLst>
              <a:ext uri="{FF2B5EF4-FFF2-40B4-BE49-F238E27FC236}">
                <a16:creationId xmlns:a16="http://schemas.microsoft.com/office/drawing/2014/main" id="{E83BF51F-B1A4-4322-AFE8-DAA6F70617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5864" y="5888741"/>
            <a:ext cx="314992" cy="419989"/>
          </a:xfrm>
          <a:prstGeom prst="rect">
            <a:avLst/>
          </a:prstGeom>
        </p:spPr>
      </p:pic>
    </p:spTree>
    <p:extLst>
      <p:ext uri="{BB962C8B-B14F-4D97-AF65-F5344CB8AC3E}">
        <p14:creationId xmlns:p14="http://schemas.microsoft.com/office/powerpoint/2010/main" val="289285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FC2A-BD42-4280-85B2-B312558CE141}"/>
              </a:ext>
            </a:extLst>
          </p:cNvPr>
          <p:cNvSpPr>
            <a:spLocks noGrp="1"/>
          </p:cNvSpPr>
          <p:nvPr>
            <p:ph type="title" hasCustomPrompt="1"/>
          </p:nvPr>
        </p:nvSpPr>
        <p:spPr>
          <a:xfrm>
            <a:off x="413147" y="5360877"/>
            <a:ext cx="7886700" cy="531985"/>
          </a:xfrm>
        </p:spPr>
        <p:txBody>
          <a:bodyPr>
            <a:normAutofit/>
          </a:bodyPr>
          <a:lstStyle>
            <a:lvl1pPr>
              <a:defRPr sz="3600"/>
            </a:lvl1pPr>
          </a:lstStyle>
          <a:p>
            <a:r>
              <a:rPr lang="en-US" dirty="0"/>
              <a:t>TÍTULO DO CAP</a:t>
            </a:r>
            <a:endParaRPr lang="pt-BR" dirty="0"/>
          </a:p>
        </p:txBody>
      </p:sp>
      <p:sp>
        <p:nvSpPr>
          <p:cNvPr id="3" name="Content Placeholder 2">
            <a:extLst>
              <a:ext uri="{FF2B5EF4-FFF2-40B4-BE49-F238E27FC236}">
                <a16:creationId xmlns:a16="http://schemas.microsoft.com/office/drawing/2014/main" id="{95D4A1BA-8296-4569-AB06-71658C649141}"/>
              </a:ext>
            </a:extLst>
          </p:cNvPr>
          <p:cNvSpPr>
            <a:spLocks noGrp="1"/>
          </p:cNvSpPr>
          <p:nvPr>
            <p:ph idx="1" hasCustomPrompt="1"/>
          </p:nvPr>
        </p:nvSpPr>
        <p:spPr>
          <a:xfrm>
            <a:off x="413147" y="5895191"/>
            <a:ext cx="7886700" cy="413534"/>
          </a:xfrm>
        </p:spPr>
        <p:txBody>
          <a:bodyPr>
            <a:normAutofit/>
          </a:bodyPr>
          <a:lstStyle>
            <a:lvl1pPr marL="0" indent="0" algn="l">
              <a:buNone/>
              <a:defRPr sz="1800">
                <a:solidFill>
                  <a:schemeClr val="tx1">
                    <a:lumMod val="65000"/>
                  </a:schemeClr>
                </a:solidFill>
              </a:defRPr>
            </a:lvl1pPr>
          </a:lstStyle>
          <a:p>
            <a:pPr lvl="0"/>
            <a:r>
              <a:rPr lang="en-US" dirty="0" err="1"/>
              <a:t>Subtítulo</a:t>
            </a:r>
            <a:r>
              <a:rPr lang="en-US" dirty="0"/>
              <a:t> </a:t>
            </a:r>
            <a:r>
              <a:rPr lang="en-US" dirty="0" err="1"/>
              <a:t>bonitex</a:t>
            </a:r>
            <a:endParaRPr lang="en-US" dirty="0"/>
          </a:p>
        </p:txBody>
      </p:sp>
      <p:sp>
        <p:nvSpPr>
          <p:cNvPr id="8" name="Content Placeholder 2">
            <a:extLst>
              <a:ext uri="{FF2B5EF4-FFF2-40B4-BE49-F238E27FC236}">
                <a16:creationId xmlns:a16="http://schemas.microsoft.com/office/drawing/2014/main" id="{997A7EE8-7F80-4BFA-8748-BA74F3052C57}"/>
              </a:ext>
            </a:extLst>
          </p:cNvPr>
          <p:cNvSpPr>
            <a:spLocks noGrp="1"/>
          </p:cNvSpPr>
          <p:nvPr>
            <p:ph idx="10" hasCustomPrompt="1"/>
          </p:nvPr>
        </p:nvSpPr>
        <p:spPr>
          <a:xfrm>
            <a:off x="6707868" y="352221"/>
            <a:ext cx="1879064" cy="283943"/>
          </a:xfrm>
        </p:spPr>
        <p:txBody>
          <a:bodyPr anchor="t">
            <a:normAutofit/>
          </a:bodyPr>
          <a:lstStyle>
            <a:lvl1pPr marL="0" indent="0" algn="r">
              <a:buNone/>
              <a:defRPr sz="1400">
                <a:solidFill>
                  <a:schemeClr val="tx1">
                    <a:lumMod val="65000"/>
                  </a:schemeClr>
                </a:solidFill>
                <a:latin typeface="Arial Narrow" panose="020B0606020202030204" pitchFamily="34" charset="0"/>
              </a:defRPr>
            </a:lvl1pPr>
          </a:lstStyle>
          <a:p>
            <a:pPr lvl="0"/>
            <a:r>
              <a:rPr lang="en-US" dirty="0"/>
              <a:t>PROSPECTIONS</a:t>
            </a:r>
          </a:p>
        </p:txBody>
      </p:sp>
    </p:spTree>
    <p:extLst>
      <p:ext uri="{BB962C8B-B14F-4D97-AF65-F5344CB8AC3E}">
        <p14:creationId xmlns:p14="http://schemas.microsoft.com/office/powerpoint/2010/main" val="2292785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B5705E-1B93-484E-8D6A-E19D68CCE986}"/>
              </a:ext>
            </a:extLst>
          </p:cNvPr>
          <p:cNvSpPr>
            <a:spLocks noGrp="1"/>
          </p:cNvSpPr>
          <p:nvPr>
            <p:ph type="title" hasCustomPrompt="1"/>
          </p:nvPr>
        </p:nvSpPr>
        <p:spPr>
          <a:xfrm>
            <a:off x="413148" y="549276"/>
            <a:ext cx="6783622" cy="409192"/>
          </a:xfrm>
        </p:spPr>
        <p:txBody>
          <a:bodyPr anchor="t">
            <a:normAutofit/>
          </a:bodyPr>
          <a:lstStyle>
            <a:lvl1pPr>
              <a:defRPr sz="2800">
                <a:solidFill>
                  <a:schemeClr val="tx1"/>
                </a:solidFill>
              </a:defRPr>
            </a:lvl1pPr>
          </a:lstStyle>
          <a:p>
            <a:r>
              <a:rPr lang="en-US" dirty="0"/>
              <a:t>TÍTULO SE NECESSÁRIO</a:t>
            </a:r>
            <a:endParaRPr lang="pt-BR" dirty="0"/>
          </a:p>
        </p:txBody>
      </p:sp>
      <p:graphicFrame>
        <p:nvGraphicFramePr>
          <p:cNvPr id="9" name="Gráfico 9">
            <a:extLst>
              <a:ext uri="{FF2B5EF4-FFF2-40B4-BE49-F238E27FC236}">
                <a16:creationId xmlns:a16="http://schemas.microsoft.com/office/drawing/2014/main" id="{F295F07B-70D8-41B2-BD96-C3AD6584115E}"/>
              </a:ext>
            </a:extLst>
          </p:cNvPr>
          <p:cNvGraphicFramePr/>
          <p:nvPr>
            <p:extLst>
              <p:ext uri="{D42A27DB-BD31-4B8C-83A1-F6EECF244321}">
                <p14:modId xmlns:p14="http://schemas.microsoft.com/office/powerpoint/2010/main" val="1131768312"/>
              </p:ext>
            </p:extLst>
          </p:nvPr>
        </p:nvGraphicFramePr>
        <p:xfrm>
          <a:off x="413147" y="1822269"/>
          <a:ext cx="8317707" cy="36703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40CF3840-4A72-43C7-BCCD-C0ECD9BBD761}"/>
              </a:ext>
            </a:extLst>
          </p:cNvPr>
          <p:cNvSpPr>
            <a:spLocks noGrp="1"/>
          </p:cNvSpPr>
          <p:nvPr>
            <p:ph type="body" idx="10" hasCustomPrompt="1"/>
          </p:nvPr>
        </p:nvSpPr>
        <p:spPr>
          <a:xfrm>
            <a:off x="413149" y="978010"/>
            <a:ext cx="5692952" cy="302155"/>
          </a:xfrm>
        </p:spPr>
        <p:txBody>
          <a:bodyPr>
            <a:normAutofit/>
          </a:bodyPr>
          <a:lstStyle>
            <a:lvl1pPr marL="0" indent="0">
              <a:buNone/>
              <a:defRPr sz="1800" i="1">
                <a:solidFill>
                  <a:schemeClr val="tx1">
                    <a:lumMod val="75000"/>
                  </a:schemeClr>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Subtítulo</a:t>
            </a:r>
            <a:r>
              <a:rPr lang="en-US" dirty="0"/>
              <a:t> </a:t>
            </a:r>
            <a:r>
              <a:rPr lang="en-US" dirty="0" err="1"/>
              <a:t>aqui</a:t>
            </a:r>
            <a:endParaRPr lang="en-US" dirty="0"/>
          </a:p>
        </p:txBody>
      </p:sp>
      <p:sp>
        <p:nvSpPr>
          <p:cNvPr id="5" name="Content Placeholder 2">
            <a:extLst>
              <a:ext uri="{FF2B5EF4-FFF2-40B4-BE49-F238E27FC236}">
                <a16:creationId xmlns:a16="http://schemas.microsoft.com/office/drawing/2014/main" id="{C6F6B23D-E91A-4BAE-8690-00CBDB59F286}"/>
              </a:ext>
            </a:extLst>
          </p:cNvPr>
          <p:cNvSpPr>
            <a:spLocks noGrp="1"/>
          </p:cNvSpPr>
          <p:nvPr>
            <p:ph idx="11" hasCustomPrompt="1"/>
          </p:nvPr>
        </p:nvSpPr>
        <p:spPr>
          <a:xfrm>
            <a:off x="6707868" y="352221"/>
            <a:ext cx="1879064" cy="283943"/>
          </a:xfrm>
        </p:spPr>
        <p:txBody>
          <a:bodyPr anchor="t">
            <a:normAutofit/>
          </a:bodyPr>
          <a:lstStyle>
            <a:lvl1pPr marL="0" indent="0" algn="r">
              <a:buNone/>
              <a:defRPr sz="1400">
                <a:solidFill>
                  <a:schemeClr val="tx1">
                    <a:lumMod val="65000"/>
                  </a:schemeClr>
                </a:solidFill>
                <a:latin typeface="Arial Narrow" panose="020B0606020202030204" pitchFamily="34" charset="0"/>
              </a:defRPr>
            </a:lvl1pPr>
          </a:lstStyle>
          <a:p>
            <a:pPr lvl="0"/>
            <a:r>
              <a:rPr lang="en-US" dirty="0"/>
              <a:t>PROSPECTIONS</a:t>
            </a:r>
          </a:p>
        </p:txBody>
      </p:sp>
    </p:spTree>
    <p:extLst>
      <p:ext uri="{BB962C8B-B14F-4D97-AF65-F5344CB8AC3E}">
        <p14:creationId xmlns:p14="http://schemas.microsoft.com/office/powerpoint/2010/main" val="3310952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a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C7F9B68-F227-4D7A-8E10-E0D53943260E}"/>
              </a:ext>
            </a:extLst>
          </p:cNvPr>
          <p:cNvSpPr>
            <a:spLocks noGrp="1"/>
          </p:cNvSpPr>
          <p:nvPr>
            <p:ph idx="1" hasCustomPrompt="1"/>
          </p:nvPr>
        </p:nvSpPr>
        <p:spPr>
          <a:xfrm>
            <a:off x="413150" y="1874526"/>
            <a:ext cx="5128117" cy="1600199"/>
          </a:xfrm>
        </p:spPr>
        <p:txBody>
          <a:bodyPr/>
          <a:lstStyle>
            <a:lvl1pPr algn="r">
              <a:defRPr sz="1800">
                <a:solidFill>
                  <a:schemeClr val="tx1">
                    <a:lumMod val="85000"/>
                  </a:schemeClr>
                </a:solidFill>
              </a:defRPr>
            </a:lvl1pPr>
          </a:lstStyle>
          <a:p>
            <a:r>
              <a:rPr lang="en-GB" dirty="0">
                <a:latin typeface="Arial" panose="020B0604020202020204" pitchFamily="34" charset="0"/>
                <a:cs typeface="Arial" panose="020B0604020202020204" pitchFamily="34" charset="0"/>
              </a:rPr>
              <a:t>Only in the case of a complex chart that requires 12 highlight colours, the iProspect palette may be expanded to include extra swatches. Your choice of colours should complement the existing palette as shown in the example right. Our visual strength comes from our single-minded use of green – always consider if multiple colours are really required.</a:t>
            </a:r>
          </a:p>
        </p:txBody>
      </p:sp>
      <p:pic>
        <p:nvPicPr>
          <p:cNvPr id="12" name="Picture 11" descr="Headshots.png">
            <a:extLst>
              <a:ext uri="{FF2B5EF4-FFF2-40B4-BE49-F238E27FC236}">
                <a16:creationId xmlns:a16="http://schemas.microsoft.com/office/drawing/2014/main" id="{2323E417-2B35-4432-AAC1-428FFAA08F8C}"/>
              </a:ext>
            </a:extLst>
          </p:cNvPr>
          <p:cNvPicPr>
            <a:picLocks noChangeAspect="1"/>
          </p:cNvPicPr>
          <p:nvPr/>
        </p:nvPicPr>
        <p:blipFill rotWithShape="1">
          <a:blip r:embed="rId3">
            <a:extLst>
              <a:ext uri="{28A0092B-C50C-407E-A947-70E740481C1C}">
                <a14:useLocalDpi xmlns:a14="http://schemas.microsoft.com/office/drawing/2010/main" val="0"/>
              </a:ext>
            </a:extLst>
          </a:blip>
          <a:srcRect r="55334" b="51660"/>
          <a:stretch/>
        </p:blipFill>
        <p:spPr>
          <a:xfrm>
            <a:off x="5520692" y="2824152"/>
            <a:ext cx="2507455" cy="3349600"/>
          </a:xfrm>
          <a:prstGeom prst="rect">
            <a:avLst/>
          </a:prstGeom>
        </p:spPr>
      </p:pic>
      <p:sp>
        <p:nvSpPr>
          <p:cNvPr id="13" name="Oval 12">
            <a:extLst>
              <a:ext uri="{FF2B5EF4-FFF2-40B4-BE49-F238E27FC236}">
                <a16:creationId xmlns:a16="http://schemas.microsoft.com/office/drawing/2014/main" id="{E7862A7E-534E-40A0-9888-FE05ECA2DD8C}"/>
              </a:ext>
            </a:extLst>
          </p:cNvPr>
          <p:cNvSpPr/>
          <p:nvPr/>
        </p:nvSpPr>
        <p:spPr>
          <a:xfrm>
            <a:off x="5526779" y="2836702"/>
            <a:ext cx="2489337" cy="3319116"/>
          </a:xfrm>
          <a:prstGeom prst="ellipse">
            <a:avLst/>
          </a:prstGeom>
          <a:noFill/>
          <a:ln w="19050" cap="rnd" cmpd="sng" algn="ctr">
            <a:solidFill>
              <a:schemeClr val="tx2">
                <a:lumMod val="60000"/>
                <a:lumOff val="4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dirty="0">
              <a:solidFill>
                <a:schemeClr val="accent3"/>
              </a:solidFill>
              <a:latin typeface="Geometric 415 Black"/>
              <a:cs typeface="Geometric 415 Black"/>
            </a:endParaRPr>
          </a:p>
        </p:txBody>
      </p:sp>
      <p:cxnSp>
        <p:nvCxnSpPr>
          <p:cNvPr id="14" name="Straight Connector 13">
            <a:extLst>
              <a:ext uri="{FF2B5EF4-FFF2-40B4-BE49-F238E27FC236}">
                <a16:creationId xmlns:a16="http://schemas.microsoft.com/office/drawing/2014/main" id="{D61C38D2-F453-44D2-B8D2-475FC1CBBEE8}"/>
              </a:ext>
            </a:extLst>
          </p:cNvPr>
          <p:cNvCxnSpPr>
            <a:cxnSpLocks/>
          </p:cNvCxnSpPr>
          <p:nvPr/>
        </p:nvCxnSpPr>
        <p:spPr>
          <a:xfrm>
            <a:off x="3862641" y="4207769"/>
            <a:ext cx="1685483" cy="0"/>
          </a:xfrm>
          <a:prstGeom prst="line">
            <a:avLst/>
          </a:prstGeom>
          <a:ln w="19050" cap="rnd" cmpd="sng" algn="ctr">
            <a:solidFill>
              <a:schemeClr val="tx2">
                <a:lumMod val="60000"/>
                <a:lumOff val="40000"/>
              </a:schemeClr>
            </a:solidFill>
            <a:prstDash val="solid"/>
            <a:round/>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15" name="Oval 14">
            <a:extLst>
              <a:ext uri="{FF2B5EF4-FFF2-40B4-BE49-F238E27FC236}">
                <a16:creationId xmlns:a16="http://schemas.microsoft.com/office/drawing/2014/main" id="{F33D6D8B-BCE5-4188-85DA-F49D644E4359}"/>
              </a:ext>
            </a:extLst>
          </p:cNvPr>
          <p:cNvSpPr/>
          <p:nvPr/>
        </p:nvSpPr>
        <p:spPr>
          <a:xfrm>
            <a:off x="3782783" y="4151356"/>
            <a:ext cx="101592" cy="135456"/>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latin typeface="Avenir Heavy"/>
            </a:endParaRPr>
          </a:p>
        </p:txBody>
      </p:sp>
      <p:sp>
        <p:nvSpPr>
          <p:cNvPr id="16" name="Title 1">
            <a:extLst>
              <a:ext uri="{FF2B5EF4-FFF2-40B4-BE49-F238E27FC236}">
                <a16:creationId xmlns:a16="http://schemas.microsoft.com/office/drawing/2014/main" id="{311E4C81-05F8-4685-AA29-462391591B8B}"/>
              </a:ext>
            </a:extLst>
          </p:cNvPr>
          <p:cNvSpPr>
            <a:spLocks noGrp="1"/>
          </p:cNvSpPr>
          <p:nvPr>
            <p:ph type="title" hasCustomPrompt="1"/>
          </p:nvPr>
        </p:nvSpPr>
        <p:spPr>
          <a:xfrm>
            <a:off x="413148" y="549276"/>
            <a:ext cx="6783622" cy="409192"/>
          </a:xfrm>
        </p:spPr>
        <p:txBody>
          <a:bodyPr anchor="t">
            <a:normAutofit/>
          </a:bodyPr>
          <a:lstStyle>
            <a:lvl1pPr>
              <a:defRPr sz="2800">
                <a:solidFill>
                  <a:schemeClr val="tx1">
                    <a:lumMod val="95000"/>
                  </a:schemeClr>
                </a:solidFill>
              </a:defRPr>
            </a:lvl1pPr>
          </a:lstStyle>
          <a:p>
            <a:r>
              <a:rPr lang="en-US" dirty="0"/>
              <a:t>TÍTULO SE NECESSÁRIO</a:t>
            </a:r>
            <a:endParaRPr lang="pt-BR" dirty="0"/>
          </a:p>
        </p:txBody>
      </p:sp>
      <p:sp>
        <p:nvSpPr>
          <p:cNvPr id="10" name="Content Placeholder 2">
            <a:extLst>
              <a:ext uri="{FF2B5EF4-FFF2-40B4-BE49-F238E27FC236}">
                <a16:creationId xmlns:a16="http://schemas.microsoft.com/office/drawing/2014/main" id="{58945C28-71F0-4162-A3BA-C845D181B0ED}"/>
              </a:ext>
            </a:extLst>
          </p:cNvPr>
          <p:cNvSpPr>
            <a:spLocks noGrp="1"/>
          </p:cNvSpPr>
          <p:nvPr>
            <p:ph idx="10" hasCustomPrompt="1"/>
          </p:nvPr>
        </p:nvSpPr>
        <p:spPr>
          <a:xfrm>
            <a:off x="2968898" y="3493009"/>
            <a:ext cx="2558653" cy="566927"/>
          </a:xfrm>
        </p:spPr>
        <p:txBody>
          <a:bodyPr/>
          <a:lstStyle>
            <a:lvl1pPr algn="r">
              <a:spcBef>
                <a:spcPts val="0"/>
              </a:spcBef>
              <a:defRPr sz="1800">
                <a:solidFill>
                  <a:schemeClr val="tx1">
                    <a:lumMod val="85000"/>
                  </a:schemeClr>
                </a:solidFill>
              </a:defRPr>
            </a:lvl1pPr>
          </a:lstStyle>
          <a:p>
            <a:r>
              <a:rPr lang="en-US" b="1" dirty="0">
                <a:solidFill>
                  <a:schemeClr val="tx2">
                    <a:lumMod val="60000"/>
                    <a:lumOff val="40000"/>
                  </a:schemeClr>
                </a:solidFill>
                <a:latin typeface="Arial Black" panose="020B0A04020102020204" pitchFamily="34" charset="0"/>
                <a:cs typeface="Arial" panose="020B0604020202020204" pitchFamily="34" charset="0"/>
              </a:rPr>
              <a:t>Nome </a:t>
            </a:r>
          </a:p>
          <a:p>
            <a:r>
              <a:rPr lang="en-US" dirty="0" err="1">
                <a:latin typeface="Arial" panose="020B0604020202020204" pitchFamily="34" charset="0"/>
                <a:cs typeface="Arial" panose="020B0604020202020204" pitchFamily="34" charset="0"/>
              </a:rPr>
              <a:t>Subtítulo</a:t>
            </a:r>
            <a:endParaRPr lang="en-US" dirty="0">
              <a:latin typeface="Arial" panose="020B0604020202020204" pitchFamily="34" charset="0"/>
              <a:cs typeface="Arial" panose="020B0604020202020204" pitchFamily="34" charset="0"/>
            </a:endParaRPr>
          </a:p>
        </p:txBody>
      </p:sp>
      <p:sp>
        <p:nvSpPr>
          <p:cNvPr id="17" name="Text Placeholder 2">
            <a:extLst>
              <a:ext uri="{FF2B5EF4-FFF2-40B4-BE49-F238E27FC236}">
                <a16:creationId xmlns:a16="http://schemas.microsoft.com/office/drawing/2014/main" id="{CED4B700-3069-4201-B06E-30CEC4A747BD}"/>
              </a:ext>
            </a:extLst>
          </p:cNvPr>
          <p:cNvSpPr>
            <a:spLocks noGrp="1"/>
          </p:cNvSpPr>
          <p:nvPr>
            <p:ph type="body" idx="11" hasCustomPrompt="1"/>
          </p:nvPr>
        </p:nvSpPr>
        <p:spPr>
          <a:xfrm>
            <a:off x="413149" y="978010"/>
            <a:ext cx="5692952" cy="302155"/>
          </a:xfrm>
        </p:spPr>
        <p:txBody>
          <a:bodyPr>
            <a:normAutofit/>
          </a:bodyPr>
          <a:lstStyle>
            <a:lvl1pPr marL="0" indent="0">
              <a:buNone/>
              <a:defRPr sz="1800" i="1">
                <a:solidFill>
                  <a:schemeClr val="tx1">
                    <a:lumMod val="75000"/>
                  </a:schemeClr>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Subtítulo</a:t>
            </a:r>
            <a:r>
              <a:rPr lang="en-US" dirty="0"/>
              <a:t> </a:t>
            </a:r>
            <a:r>
              <a:rPr lang="en-US" dirty="0" err="1"/>
              <a:t>aqui</a:t>
            </a:r>
            <a:endParaRPr lang="en-US" dirty="0"/>
          </a:p>
        </p:txBody>
      </p:sp>
      <p:sp>
        <p:nvSpPr>
          <p:cNvPr id="18" name="Content Placeholder 2">
            <a:extLst>
              <a:ext uri="{FF2B5EF4-FFF2-40B4-BE49-F238E27FC236}">
                <a16:creationId xmlns:a16="http://schemas.microsoft.com/office/drawing/2014/main" id="{1636361D-EF9D-4BB2-85F7-8994B3D73F92}"/>
              </a:ext>
            </a:extLst>
          </p:cNvPr>
          <p:cNvSpPr>
            <a:spLocks noGrp="1"/>
          </p:cNvSpPr>
          <p:nvPr>
            <p:ph idx="12" hasCustomPrompt="1"/>
          </p:nvPr>
        </p:nvSpPr>
        <p:spPr>
          <a:xfrm>
            <a:off x="6707868" y="352221"/>
            <a:ext cx="1879064" cy="283943"/>
          </a:xfrm>
        </p:spPr>
        <p:txBody>
          <a:bodyPr anchor="t">
            <a:normAutofit/>
          </a:bodyPr>
          <a:lstStyle>
            <a:lvl1pPr marL="0" indent="0" algn="r">
              <a:buNone/>
              <a:defRPr sz="1400">
                <a:solidFill>
                  <a:schemeClr val="tx1">
                    <a:lumMod val="65000"/>
                  </a:schemeClr>
                </a:solidFill>
                <a:latin typeface="Arial Narrow" panose="020B0606020202030204" pitchFamily="34" charset="0"/>
              </a:defRPr>
            </a:lvl1pPr>
          </a:lstStyle>
          <a:p>
            <a:pPr lvl="0"/>
            <a:r>
              <a:rPr lang="en-US" dirty="0"/>
              <a:t>PROSPECTIONS</a:t>
            </a:r>
          </a:p>
        </p:txBody>
      </p:sp>
    </p:spTree>
    <p:extLst>
      <p:ext uri="{BB962C8B-B14F-4D97-AF65-F5344CB8AC3E}">
        <p14:creationId xmlns:p14="http://schemas.microsoft.com/office/powerpoint/2010/main" val="3967843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oment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8D1A6D61-209C-4B16-AD44-D082B1F53426}"/>
              </a:ext>
            </a:extLst>
          </p:cNvPr>
          <p:cNvGraphicFramePr>
            <a:graphicFrameLocks noGrp="1"/>
          </p:cNvGraphicFramePr>
          <p:nvPr>
            <p:extLst>
              <p:ext uri="{D42A27DB-BD31-4B8C-83A1-F6EECF244321}">
                <p14:modId xmlns:p14="http://schemas.microsoft.com/office/powerpoint/2010/main" val="3960133894"/>
              </p:ext>
            </p:extLst>
          </p:nvPr>
        </p:nvGraphicFramePr>
        <p:xfrm>
          <a:off x="628653" y="1932971"/>
          <a:ext cx="7886699" cy="3916989"/>
        </p:xfrm>
        <a:graphic>
          <a:graphicData uri="http://schemas.openxmlformats.org/drawingml/2006/table">
            <a:tbl>
              <a:tblPr firstRow="1" bandRow="1">
                <a:tableStyleId>{5940675A-B579-460E-94D1-54222C63F5DA}</a:tableStyleId>
              </a:tblPr>
              <a:tblGrid>
                <a:gridCol w="1983107">
                  <a:extLst>
                    <a:ext uri="{9D8B030D-6E8A-4147-A177-3AD203B41FA5}">
                      <a16:colId xmlns:a16="http://schemas.microsoft.com/office/drawing/2014/main" val="20000"/>
                    </a:ext>
                  </a:extLst>
                </a:gridCol>
                <a:gridCol w="1967864">
                  <a:extLst>
                    <a:ext uri="{9D8B030D-6E8A-4147-A177-3AD203B41FA5}">
                      <a16:colId xmlns:a16="http://schemas.microsoft.com/office/drawing/2014/main" val="20001"/>
                    </a:ext>
                  </a:extLst>
                </a:gridCol>
                <a:gridCol w="1967864">
                  <a:extLst>
                    <a:ext uri="{9D8B030D-6E8A-4147-A177-3AD203B41FA5}">
                      <a16:colId xmlns:a16="http://schemas.microsoft.com/office/drawing/2014/main" val="20002"/>
                    </a:ext>
                  </a:extLst>
                </a:gridCol>
                <a:gridCol w="1967864">
                  <a:extLst>
                    <a:ext uri="{9D8B030D-6E8A-4147-A177-3AD203B41FA5}">
                      <a16:colId xmlns:a16="http://schemas.microsoft.com/office/drawing/2014/main" val="20003"/>
                    </a:ext>
                  </a:extLst>
                </a:gridCol>
              </a:tblGrid>
              <a:tr h="435221">
                <a:tc>
                  <a:txBody>
                    <a:bodyPr/>
                    <a:lstStyle/>
                    <a:p>
                      <a:pPr lvl="1" algn="l" fontAlgn="b">
                        <a:lnSpc>
                          <a:spcPct val="100000"/>
                        </a:lnSpc>
                      </a:pPr>
                      <a:r>
                        <a:rPr lang="en-GB" sz="1400" u="none" strike="noStrike" dirty="0">
                          <a:effectLst/>
                          <a:latin typeface="Arial Black" panose="020B0A04020102020204" pitchFamily="34" charset="0"/>
                          <a:cs typeface="Arial" panose="020B0604020202020204" pitchFamily="34" charset="0"/>
                        </a:rPr>
                        <a:t>Channel</a:t>
                      </a:r>
                      <a:endParaRPr lang="en-GB" sz="1400" b="1" i="0" u="none" strike="noStrike" dirty="0">
                        <a:solidFill>
                          <a:schemeClr val="tx1">
                            <a:lumMod val="95000"/>
                          </a:schemeClr>
                        </a:solidFill>
                        <a:effectLst/>
                        <a:latin typeface="Arial Black" panose="020B0A04020102020204" pitchFamily="34" charset="0"/>
                        <a:cs typeface="Arial" panose="020B0604020202020204" pitchFamily="34" charset="0"/>
                      </a:endParaRPr>
                    </a:p>
                  </a:txBody>
                  <a:tcPr marL="0" marR="0" marT="0" marB="0" anchor="ctr">
                    <a:solidFill>
                      <a:schemeClr val="bg2">
                        <a:lumMod val="75000"/>
                        <a:lumOff val="25000"/>
                      </a:schemeClr>
                    </a:solidFill>
                  </a:tcPr>
                </a:tc>
                <a:tc>
                  <a:txBody>
                    <a:bodyPr/>
                    <a:lstStyle/>
                    <a:p>
                      <a:pPr lvl="1" algn="l" fontAlgn="b">
                        <a:lnSpc>
                          <a:spcPct val="100000"/>
                        </a:lnSpc>
                      </a:pPr>
                      <a:r>
                        <a:rPr lang="en-GB" sz="1400" u="none" strike="noStrike" dirty="0">
                          <a:effectLst/>
                          <a:latin typeface="Arial Black" panose="020B0A04020102020204" pitchFamily="34" charset="0"/>
                          <a:cs typeface="Arial" panose="020B0604020202020204" pitchFamily="34" charset="0"/>
                        </a:rPr>
                        <a:t>Output</a:t>
                      </a:r>
                      <a:endParaRPr lang="en-GB" sz="1400" b="1" i="0" u="none" strike="noStrike" dirty="0">
                        <a:solidFill>
                          <a:schemeClr val="tx1">
                            <a:lumMod val="95000"/>
                          </a:schemeClr>
                        </a:solidFill>
                        <a:effectLst/>
                        <a:latin typeface="Arial Black" panose="020B0A04020102020204" pitchFamily="34" charset="0"/>
                        <a:cs typeface="Arial" panose="020B0604020202020204" pitchFamily="34" charset="0"/>
                      </a:endParaRPr>
                    </a:p>
                  </a:txBody>
                  <a:tcPr marL="0" marR="0" marT="0" marB="0" anchor="ctr">
                    <a:solidFill>
                      <a:schemeClr val="bg2">
                        <a:lumMod val="75000"/>
                        <a:lumOff val="25000"/>
                      </a:schemeClr>
                    </a:solidFill>
                  </a:tcPr>
                </a:tc>
                <a:tc>
                  <a:txBody>
                    <a:bodyPr/>
                    <a:lstStyle/>
                    <a:p>
                      <a:pPr lvl="1" algn="l" fontAlgn="b">
                        <a:lnSpc>
                          <a:spcPct val="100000"/>
                        </a:lnSpc>
                      </a:pPr>
                      <a:r>
                        <a:rPr lang="en-GB" sz="1400" u="none" strike="noStrike" dirty="0">
                          <a:effectLst/>
                          <a:latin typeface="Arial Black" panose="020B0A04020102020204" pitchFamily="34" charset="0"/>
                          <a:cs typeface="Arial" panose="020B0604020202020204" pitchFamily="34" charset="0"/>
                        </a:rPr>
                        <a:t>Individual Cost</a:t>
                      </a:r>
                      <a:endParaRPr lang="en-GB" sz="1400" b="1" i="0" u="none" strike="noStrike" dirty="0">
                        <a:solidFill>
                          <a:schemeClr val="tx1">
                            <a:lumMod val="95000"/>
                          </a:schemeClr>
                        </a:solidFill>
                        <a:effectLst/>
                        <a:latin typeface="Arial Black" panose="020B0A04020102020204" pitchFamily="34" charset="0"/>
                        <a:cs typeface="Arial" panose="020B0604020202020204" pitchFamily="34" charset="0"/>
                      </a:endParaRPr>
                    </a:p>
                  </a:txBody>
                  <a:tcPr marL="0" marR="0" marT="0" marB="0" anchor="ctr">
                    <a:solidFill>
                      <a:schemeClr val="bg2">
                        <a:lumMod val="75000"/>
                        <a:lumOff val="25000"/>
                      </a:schemeClr>
                    </a:solidFill>
                  </a:tcPr>
                </a:tc>
                <a:tc>
                  <a:txBody>
                    <a:bodyPr/>
                    <a:lstStyle/>
                    <a:p>
                      <a:pPr lvl="1" algn="l" fontAlgn="b">
                        <a:lnSpc>
                          <a:spcPct val="100000"/>
                        </a:lnSpc>
                      </a:pPr>
                      <a:r>
                        <a:rPr lang="en-GB" sz="1400" u="none" strike="noStrike" dirty="0">
                          <a:effectLst/>
                          <a:latin typeface="Arial Black" panose="020B0A04020102020204" pitchFamily="34" charset="0"/>
                          <a:cs typeface="Arial" panose="020B0604020202020204" pitchFamily="34" charset="0"/>
                        </a:rPr>
                        <a:t>Income</a:t>
                      </a:r>
                      <a:endParaRPr lang="en-GB" sz="1400" b="1" i="0" u="none" strike="noStrike" dirty="0">
                        <a:solidFill>
                          <a:schemeClr val="tx1">
                            <a:lumMod val="95000"/>
                          </a:schemeClr>
                        </a:solidFill>
                        <a:effectLst/>
                        <a:latin typeface="Arial Black" panose="020B0A04020102020204" pitchFamily="34" charset="0"/>
                        <a:cs typeface="Arial" panose="020B0604020202020204" pitchFamily="34" charset="0"/>
                      </a:endParaRPr>
                    </a:p>
                  </a:txBody>
                  <a:tcPr marL="0" marR="0" marT="0" marB="0" anchor="ctr">
                    <a:solidFill>
                      <a:schemeClr val="bg2">
                        <a:lumMod val="75000"/>
                        <a:lumOff val="25000"/>
                      </a:schemeClr>
                    </a:solidFill>
                  </a:tcPr>
                </a:tc>
                <a:extLst>
                  <a:ext uri="{0D108BD9-81ED-4DB2-BD59-A6C34878D82A}">
                    <a16:rowId xmlns:a16="http://schemas.microsoft.com/office/drawing/2014/main" val="10000"/>
                  </a:ext>
                </a:extLst>
              </a:tr>
              <a:tr h="435221">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SEO</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Creative </a:t>
                      </a:r>
                      <a:r>
                        <a:rPr lang="en-GB" sz="1400" u="none" strike="noStrike" dirty="0" err="1">
                          <a:effectLst/>
                          <a:latin typeface="Arial" panose="020B0604020202020204" pitchFamily="34" charset="0"/>
                          <a:cs typeface="Arial" panose="020B0604020202020204" pitchFamily="34" charset="0"/>
                        </a:rPr>
                        <a:t>linkbait</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 Offsite budget</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2,800,000 </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0001"/>
                  </a:ext>
                </a:extLst>
              </a:tr>
              <a:tr h="435221">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Social </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Apps</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 n/a</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240,000 </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0002"/>
                  </a:ext>
                </a:extLst>
              </a:tr>
              <a:tr h="435221">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Display </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Banners [500]</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 200 </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200,000 </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0003"/>
                  </a:ext>
                </a:extLst>
              </a:tr>
              <a:tr h="435221">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Play</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Videos [5]</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 5,000 </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35,000 </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0004"/>
                  </a:ext>
                </a:extLst>
              </a:tr>
              <a:tr h="435221">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Paid Social </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Post Ad [180]</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 100 </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18,000 </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0005"/>
                  </a:ext>
                </a:extLst>
              </a:tr>
              <a:tr h="435221">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Affiliates</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Banners [30]</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 200 </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6,000 </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0006"/>
                  </a:ext>
                </a:extLst>
              </a:tr>
              <a:tr h="435221">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CRO</a:t>
                      </a: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tc>
                  <a:txBody>
                    <a:bodyPr/>
                    <a:lstStyle/>
                    <a:p>
                      <a:pPr lvl="1" algn="l" fontAlgn="b">
                        <a:lnSpc>
                          <a:spcPct val="100000"/>
                        </a:lnSpc>
                      </a:pP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tc>
                  <a:txBody>
                    <a:bodyPr/>
                    <a:lstStyle/>
                    <a:p>
                      <a:pPr lvl="1" algn="l" fontAlgn="ctr">
                        <a:lnSpc>
                          <a:spcPct val="100000"/>
                        </a:lnSpc>
                      </a:pP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tc>
                  <a:txBody>
                    <a:bodyPr/>
                    <a:lstStyle/>
                    <a:p>
                      <a:pPr lvl="1" algn="l" fontAlgn="ctr">
                        <a:lnSpc>
                          <a:spcPct val="100000"/>
                        </a:lnSpc>
                      </a:pPr>
                      <a:endParaRPr lang="en-GB" sz="14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10007"/>
                  </a:ext>
                </a:extLst>
              </a:tr>
              <a:tr h="435221">
                <a:tc>
                  <a:txBody>
                    <a:bodyPr/>
                    <a:lstStyle/>
                    <a:p>
                      <a:pPr lvl="1" algn="l" fontAlgn="b">
                        <a:lnSpc>
                          <a:spcPct val="100000"/>
                        </a:lnSpc>
                      </a:pPr>
                      <a:r>
                        <a:rPr lang="en-GB" sz="1400" u="none" strike="noStrike" dirty="0">
                          <a:solidFill>
                            <a:schemeClr val="bg1"/>
                          </a:solidFill>
                          <a:effectLst/>
                          <a:latin typeface="Arial Black" panose="020B0A04020102020204" pitchFamily="34" charset="0"/>
                          <a:cs typeface="Arial" panose="020B0604020202020204" pitchFamily="34" charset="0"/>
                        </a:rPr>
                        <a:t>Total</a:t>
                      </a:r>
                      <a:endParaRPr lang="en-GB" sz="1400" b="1" i="0" u="none" strike="noStrike" dirty="0">
                        <a:solidFill>
                          <a:schemeClr val="bg1"/>
                        </a:solidFill>
                        <a:effectLst/>
                        <a:latin typeface="Arial Black" panose="020B0A04020102020204" pitchFamily="34" charset="0"/>
                        <a:cs typeface="Arial" panose="020B0604020202020204" pitchFamily="34" charset="0"/>
                      </a:endParaRPr>
                    </a:p>
                  </a:txBody>
                  <a:tcPr marL="0" marR="0" marT="0" marB="0" anchor="ctr">
                    <a:solidFill>
                      <a:schemeClr val="tx1"/>
                    </a:solidFill>
                  </a:tcPr>
                </a:tc>
                <a:tc>
                  <a:txBody>
                    <a:bodyPr/>
                    <a:lstStyle/>
                    <a:p>
                      <a:pPr lvl="1" algn="l" fontAlgn="b">
                        <a:lnSpc>
                          <a:spcPct val="100000"/>
                        </a:lnSpc>
                      </a:pPr>
                      <a:endParaRPr lang="en-GB" sz="1400" b="1" i="0" u="none" strike="noStrike" dirty="0">
                        <a:solidFill>
                          <a:schemeClr val="bg1"/>
                        </a:solidFill>
                        <a:effectLst/>
                        <a:latin typeface="Arial Black" panose="020B0A04020102020204" pitchFamily="34" charset="0"/>
                        <a:cs typeface="Arial" panose="020B0604020202020204" pitchFamily="34" charset="0"/>
                      </a:endParaRPr>
                    </a:p>
                  </a:txBody>
                  <a:tcPr marL="0" marR="0" marT="0" marB="0" anchor="ctr">
                    <a:solidFill>
                      <a:schemeClr val="tx1"/>
                    </a:solidFill>
                  </a:tcPr>
                </a:tc>
                <a:tc>
                  <a:txBody>
                    <a:bodyPr/>
                    <a:lstStyle/>
                    <a:p>
                      <a:pPr lvl="1" algn="l" fontAlgn="b">
                        <a:lnSpc>
                          <a:spcPct val="100000"/>
                        </a:lnSpc>
                      </a:pPr>
                      <a:endParaRPr lang="en-GB" sz="1400" b="1" i="0" u="none" strike="noStrike" dirty="0">
                        <a:solidFill>
                          <a:schemeClr val="bg1"/>
                        </a:solidFill>
                        <a:effectLst/>
                        <a:latin typeface="Arial Black" panose="020B0A04020102020204" pitchFamily="34" charset="0"/>
                        <a:cs typeface="Arial" panose="020B0604020202020204" pitchFamily="34" charset="0"/>
                      </a:endParaRPr>
                    </a:p>
                  </a:txBody>
                  <a:tcPr marL="0" marR="0" marT="0" marB="0" anchor="ctr">
                    <a:solidFill>
                      <a:schemeClr val="tx1"/>
                    </a:solidFill>
                  </a:tcPr>
                </a:tc>
                <a:tc>
                  <a:txBody>
                    <a:bodyPr/>
                    <a:lstStyle/>
                    <a:p>
                      <a:pPr lvl="1" algn="l" fontAlgn="b">
                        <a:lnSpc>
                          <a:spcPct val="100000"/>
                        </a:lnSpc>
                      </a:pPr>
                      <a:r>
                        <a:rPr lang="en-GB" sz="1400" u="none" strike="noStrike" dirty="0">
                          <a:solidFill>
                            <a:schemeClr val="bg1"/>
                          </a:solidFill>
                          <a:effectLst/>
                          <a:latin typeface="Arial Black" panose="020B0A04020102020204" pitchFamily="34" charset="0"/>
                          <a:cs typeface="Arial" panose="020B0604020202020204" pitchFamily="34" charset="0"/>
                        </a:rPr>
                        <a:t>3,299,000</a:t>
                      </a:r>
                      <a:endParaRPr lang="en-GB" sz="1400" b="1" i="0" u="none" strike="noStrike" dirty="0">
                        <a:solidFill>
                          <a:schemeClr val="bg1"/>
                        </a:solidFill>
                        <a:effectLst/>
                        <a:latin typeface="Arial Black" panose="020B0A04020102020204" pitchFamily="34" charset="0"/>
                        <a:cs typeface="Arial" panose="020B0604020202020204" pitchFamily="34" charset="0"/>
                      </a:endParaRPr>
                    </a:p>
                  </a:txBody>
                  <a:tcPr marL="0" marR="0" marT="0" marB="0" anchor="ctr">
                    <a:solidFill>
                      <a:schemeClr val="tx1"/>
                    </a:solidFill>
                  </a:tcPr>
                </a:tc>
                <a:extLst>
                  <a:ext uri="{0D108BD9-81ED-4DB2-BD59-A6C34878D82A}">
                    <a16:rowId xmlns:a16="http://schemas.microsoft.com/office/drawing/2014/main" val="10008"/>
                  </a:ext>
                </a:extLst>
              </a:tr>
            </a:tbl>
          </a:graphicData>
        </a:graphic>
      </p:graphicFrame>
      <p:sp>
        <p:nvSpPr>
          <p:cNvPr id="7" name="Title 1">
            <a:extLst>
              <a:ext uri="{FF2B5EF4-FFF2-40B4-BE49-F238E27FC236}">
                <a16:creationId xmlns:a16="http://schemas.microsoft.com/office/drawing/2014/main" id="{A31754CB-577B-4F5D-9672-4780CCBA129E}"/>
              </a:ext>
            </a:extLst>
          </p:cNvPr>
          <p:cNvSpPr>
            <a:spLocks noGrp="1"/>
          </p:cNvSpPr>
          <p:nvPr>
            <p:ph type="title" hasCustomPrompt="1"/>
          </p:nvPr>
        </p:nvSpPr>
        <p:spPr>
          <a:xfrm>
            <a:off x="413148" y="549276"/>
            <a:ext cx="6783622" cy="409192"/>
          </a:xfrm>
        </p:spPr>
        <p:txBody>
          <a:bodyPr anchor="t">
            <a:normAutofit/>
          </a:bodyPr>
          <a:lstStyle>
            <a:lvl1pPr>
              <a:defRPr sz="2800">
                <a:solidFill>
                  <a:schemeClr val="tx1">
                    <a:lumMod val="95000"/>
                  </a:schemeClr>
                </a:solidFill>
              </a:defRPr>
            </a:lvl1pPr>
          </a:lstStyle>
          <a:p>
            <a:r>
              <a:rPr lang="en-US" dirty="0"/>
              <a:t>TÍTULO SE NECESSÁRIO</a:t>
            </a:r>
            <a:endParaRPr lang="pt-BR" dirty="0"/>
          </a:p>
        </p:txBody>
      </p:sp>
      <p:sp>
        <p:nvSpPr>
          <p:cNvPr id="4" name="Content Placeholder 2">
            <a:extLst>
              <a:ext uri="{FF2B5EF4-FFF2-40B4-BE49-F238E27FC236}">
                <a16:creationId xmlns:a16="http://schemas.microsoft.com/office/drawing/2014/main" id="{6ADDAAE9-8EBE-4438-AE6F-38D0012ADC4D}"/>
              </a:ext>
            </a:extLst>
          </p:cNvPr>
          <p:cNvSpPr>
            <a:spLocks noGrp="1"/>
          </p:cNvSpPr>
          <p:nvPr>
            <p:ph idx="11" hasCustomPrompt="1"/>
          </p:nvPr>
        </p:nvSpPr>
        <p:spPr>
          <a:xfrm>
            <a:off x="6707868" y="352221"/>
            <a:ext cx="1879064" cy="283943"/>
          </a:xfrm>
        </p:spPr>
        <p:txBody>
          <a:bodyPr anchor="t">
            <a:normAutofit/>
          </a:bodyPr>
          <a:lstStyle>
            <a:lvl1pPr marL="0" indent="0" algn="r">
              <a:buNone/>
              <a:defRPr sz="1400">
                <a:solidFill>
                  <a:schemeClr val="tx1">
                    <a:lumMod val="65000"/>
                  </a:schemeClr>
                </a:solidFill>
                <a:latin typeface="Arial Narrow" panose="020B0606020202030204" pitchFamily="34" charset="0"/>
              </a:defRPr>
            </a:lvl1pPr>
          </a:lstStyle>
          <a:p>
            <a:pPr lvl="0"/>
            <a:r>
              <a:rPr lang="en-US" dirty="0"/>
              <a:t>PROSPECTIONS</a:t>
            </a:r>
          </a:p>
        </p:txBody>
      </p:sp>
    </p:spTree>
    <p:extLst>
      <p:ext uri="{BB962C8B-B14F-4D97-AF65-F5344CB8AC3E}">
        <p14:creationId xmlns:p14="http://schemas.microsoft.com/office/powerpoint/2010/main" val="2117394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31754CB-577B-4F5D-9672-4780CCBA129E}"/>
              </a:ext>
            </a:extLst>
          </p:cNvPr>
          <p:cNvSpPr>
            <a:spLocks noGrp="1"/>
          </p:cNvSpPr>
          <p:nvPr>
            <p:ph type="title" hasCustomPrompt="1"/>
          </p:nvPr>
        </p:nvSpPr>
        <p:spPr>
          <a:xfrm>
            <a:off x="413148" y="549276"/>
            <a:ext cx="6783622" cy="409192"/>
          </a:xfrm>
        </p:spPr>
        <p:txBody>
          <a:bodyPr anchor="t">
            <a:normAutofit/>
          </a:bodyPr>
          <a:lstStyle>
            <a:lvl1pPr>
              <a:defRPr sz="2800">
                <a:solidFill>
                  <a:schemeClr val="bg1"/>
                </a:solidFill>
              </a:defRPr>
            </a:lvl1pPr>
          </a:lstStyle>
          <a:p>
            <a:r>
              <a:rPr lang="en-US" dirty="0"/>
              <a:t>TÍTULO SE NECESSÁRIO</a:t>
            </a:r>
            <a:endParaRPr lang="pt-BR" dirty="0"/>
          </a:p>
        </p:txBody>
      </p:sp>
      <p:graphicFrame>
        <p:nvGraphicFramePr>
          <p:cNvPr id="8" name="Table 7">
            <a:extLst>
              <a:ext uri="{FF2B5EF4-FFF2-40B4-BE49-F238E27FC236}">
                <a16:creationId xmlns:a16="http://schemas.microsoft.com/office/drawing/2014/main" id="{C10AD960-BA95-4D88-BBDB-9CE78157E25C}"/>
              </a:ext>
            </a:extLst>
          </p:cNvPr>
          <p:cNvGraphicFramePr>
            <a:graphicFrameLocks noGrp="1"/>
          </p:cNvGraphicFramePr>
          <p:nvPr>
            <p:extLst>
              <p:ext uri="{D42A27DB-BD31-4B8C-83A1-F6EECF244321}">
                <p14:modId xmlns:p14="http://schemas.microsoft.com/office/powerpoint/2010/main" val="134239913"/>
              </p:ext>
            </p:extLst>
          </p:nvPr>
        </p:nvGraphicFramePr>
        <p:xfrm>
          <a:off x="628653" y="1932971"/>
          <a:ext cx="7886699" cy="3916989"/>
        </p:xfrm>
        <a:graphic>
          <a:graphicData uri="http://schemas.openxmlformats.org/drawingml/2006/table">
            <a:tbl>
              <a:tblPr firstRow="1" bandRow="1">
                <a:tableStyleId>{775DCB02-9BB8-47FD-8907-85C794F793BA}</a:tableStyleId>
              </a:tblPr>
              <a:tblGrid>
                <a:gridCol w="1983107">
                  <a:extLst>
                    <a:ext uri="{9D8B030D-6E8A-4147-A177-3AD203B41FA5}">
                      <a16:colId xmlns:a16="http://schemas.microsoft.com/office/drawing/2014/main" val="20000"/>
                    </a:ext>
                  </a:extLst>
                </a:gridCol>
                <a:gridCol w="1967864">
                  <a:extLst>
                    <a:ext uri="{9D8B030D-6E8A-4147-A177-3AD203B41FA5}">
                      <a16:colId xmlns:a16="http://schemas.microsoft.com/office/drawing/2014/main" val="20001"/>
                    </a:ext>
                  </a:extLst>
                </a:gridCol>
                <a:gridCol w="1967864">
                  <a:extLst>
                    <a:ext uri="{9D8B030D-6E8A-4147-A177-3AD203B41FA5}">
                      <a16:colId xmlns:a16="http://schemas.microsoft.com/office/drawing/2014/main" val="20002"/>
                    </a:ext>
                  </a:extLst>
                </a:gridCol>
                <a:gridCol w="1967864">
                  <a:extLst>
                    <a:ext uri="{9D8B030D-6E8A-4147-A177-3AD203B41FA5}">
                      <a16:colId xmlns:a16="http://schemas.microsoft.com/office/drawing/2014/main" val="20003"/>
                    </a:ext>
                  </a:extLst>
                </a:gridCol>
              </a:tblGrid>
              <a:tr h="435221">
                <a:tc>
                  <a:txBody>
                    <a:bodyPr/>
                    <a:lstStyle/>
                    <a:p>
                      <a:pPr lvl="1" algn="l" fontAlgn="b">
                        <a:lnSpc>
                          <a:spcPct val="100000"/>
                        </a:lnSpc>
                      </a:pPr>
                      <a:r>
                        <a:rPr lang="en-GB" sz="1400" u="none" strike="noStrike" dirty="0">
                          <a:effectLst/>
                          <a:latin typeface="Arial Black" panose="020B0A04020102020204" pitchFamily="34" charset="0"/>
                          <a:cs typeface="Arial" panose="020B0604020202020204" pitchFamily="34" charset="0"/>
                        </a:rPr>
                        <a:t>Channel</a:t>
                      </a:r>
                      <a:endParaRPr lang="en-GB" sz="1400" b="1" i="0" u="none" strike="noStrike" dirty="0">
                        <a:solidFill>
                          <a:schemeClr val="tx1">
                            <a:lumMod val="95000"/>
                          </a:schemeClr>
                        </a:solidFill>
                        <a:effectLst/>
                        <a:latin typeface="Arial Black" panose="020B0A04020102020204" pitchFamily="34" charset="0"/>
                        <a:cs typeface="Arial" panose="020B0604020202020204" pitchFamily="34" charset="0"/>
                      </a:endParaRPr>
                    </a:p>
                  </a:txBody>
                  <a:tcPr marL="0" marR="0" marT="0" marB="0" anchor="ctr">
                    <a:solidFill>
                      <a:schemeClr val="bg2">
                        <a:lumMod val="75000"/>
                        <a:lumOff val="25000"/>
                      </a:schemeClr>
                    </a:solidFill>
                  </a:tcPr>
                </a:tc>
                <a:tc>
                  <a:txBody>
                    <a:bodyPr/>
                    <a:lstStyle/>
                    <a:p>
                      <a:pPr lvl="1" algn="l" fontAlgn="b">
                        <a:lnSpc>
                          <a:spcPct val="100000"/>
                        </a:lnSpc>
                      </a:pPr>
                      <a:r>
                        <a:rPr lang="en-GB" sz="1400" u="none" strike="noStrike" dirty="0">
                          <a:effectLst/>
                          <a:latin typeface="Arial Black" panose="020B0A04020102020204" pitchFamily="34" charset="0"/>
                          <a:cs typeface="Arial" panose="020B0604020202020204" pitchFamily="34" charset="0"/>
                        </a:rPr>
                        <a:t>Output</a:t>
                      </a:r>
                      <a:endParaRPr lang="en-GB" sz="1400" b="1" i="0" u="none" strike="noStrike" dirty="0">
                        <a:solidFill>
                          <a:schemeClr val="tx1">
                            <a:lumMod val="95000"/>
                          </a:schemeClr>
                        </a:solidFill>
                        <a:effectLst/>
                        <a:latin typeface="Arial Black" panose="020B0A04020102020204" pitchFamily="34" charset="0"/>
                        <a:cs typeface="Arial" panose="020B0604020202020204" pitchFamily="34" charset="0"/>
                      </a:endParaRPr>
                    </a:p>
                  </a:txBody>
                  <a:tcPr marL="0" marR="0" marT="0" marB="0" anchor="ctr">
                    <a:solidFill>
                      <a:schemeClr val="bg2">
                        <a:lumMod val="75000"/>
                        <a:lumOff val="25000"/>
                      </a:schemeClr>
                    </a:solidFill>
                  </a:tcPr>
                </a:tc>
                <a:tc>
                  <a:txBody>
                    <a:bodyPr/>
                    <a:lstStyle/>
                    <a:p>
                      <a:pPr lvl="1" algn="l" fontAlgn="b">
                        <a:lnSpc>
                          <a:spcPct val="100000"/>
                        </a:lnSpc>
                      </a:pPr>
                      <a:r>
                        <a:rPr lang="en-GB" sz="1400" u="none" strike="noStrike" dirty="0">
                          <a:effectLst/>
                          <a:latin typeface="Arial Black" panose="020B0A04020102020204" pitchFamily="34" charset="0"/>
                          <a:cs typeface="Arial" panose="020B0604020202020204" pitchFamily="34" charset="0"/>
                        </a:rPr>
                        <a:t>Individual Cost</a:t>
                      </a:r>
                      <a:endParaRPr lang="en-GB" sz="1400" b="1" i="0" u="none" strike="noStrike" dirty="0">
                        <a:solidFill>
                          <a:schemeClr val="tx1">
                            <a:lumMod val="95000"/>
                          </a:schemeClr>
                        </a:solidFill>
                        <a:effectLst/>
                        <a:latin typeface="Arial Black" panose="020B0A04020102020204" pitchFamily="34" charset="0"/>
                        <a:cs typeface="Arial" panose="020B0604020202020204" pitchFamily="34" charset="0"/>
                      </a:endParaRPr>
                    </a:p>
                  </a:txBody>
                  <a:tcPr marL="0" marR="0" marT="0" marB="0" anchor="ctr">
                    <a:solidFill>
                      <a:schemeClr val="bg2">
                        <a:lumMod val="75000"/>
                        <a:lumOff val="25000"/>
                      </a:schemeClr>
                    </a:solidFill>
                  </a:tcPr>
                </a:tc>
                <a:tc>
                  <a:txBody>
                    <a:bodyPr/>
                    <a:lstStyle/>
                    <a:p>
                      <a:pPr lvl="1" algn="l" fontAlgn="b">
                        <a:lnSpc>
                          <a:spcPct val="100000"/>
                        </a:lnSpc>
                      </a:pPr>
                      <a:r>
                        <a:rPr lang="en-GB" sz="1400" u="none" strike="noStrike" dirty="0">
                          <a:effectLst/>
                          <a:latin typeface="Arial Black" panose="020B0A04020102020204" pitchFamily="34" charset="0"/>
                          <a:cs typeface="Arial" panose="020B0604020202020204" pitchFamily="34" charset="0"/>
                        </a:rPr>
                        <a:t>Income</a:t>
                      </a:r>
                      <a:endParaRPr lang="en-GB" sz="1400" b="1" i="0" u="none" strike="noStrike" dirty="0">
                        <a:solidFill>
                          <a:schemeClr val="tx1">
                            <a:lumMod val="95000"/>
                          </a:schemeClr>
                        </a:solidFill>
                        <a:effectLst/>
                        <a:latin typeface="Arial Black" panose="020B0A04020102020204" pitchFamily="34" charset="0"/>
                        <a:cs typeface="Arial" panose="020B0604020202020204" pitchFamily="34" charset="0"/>
                      </a:endParaRPr>
                    </a:p>
                  </a:txBody>
                  <a:tcPr marL="0" marR="0" marT="0" marB="0" anchor="ctr">
                    <a:solidFill>
                      <a:schemeClr val="bg2">
                        <a:lumMod val="75000"/>
                        <a:lumOff val="25000"/>
                      </a:schemeClr>
                    </a:solidFill>
                  </a:tcPr>
                </a:tc>
                <a:extLst>
                  <a:ext uri="{0D108BD9-81ED-4DB2-BD59-A6C34878D82A}">
                    <a16:rowId xmlns:a16="http://schemas.microsoft.com/office/drawing/2014/main" val="10000"/>
                  </a:ext>
                </a:extLst>
              </a:tr>
              <a:tr h="435221">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SEO</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Creative </a:t>
                      </a:r>
                      <a:r>
                        <a:rPr lang="en-GB" sz="1400" u="none" strike="noStrike" dirty="0" err="1">
                          <a:effectLst/>
                          <a:latin typeface="Arial" panose="020B0604020202020204" pitchFamily="34" charset="0"/>
                          <a:cs typeface="Arial" panose="020B0604020202020204" pitchFamily="34" charset="0"/>
                        </a:rPr>
                        <a:t>linkbait</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 Offsite budget</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2,800,000 </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extLst>
                  <a:ext uri="{0D108BD9-81ED-4DB2-BD59-A6C34878D82A}">
                    <a16:rowId xmlns:a16="http://schemas.microsoft.com/office/drawing/2014/main" val="10001"/>
                  </a:ext>
                </a:extLst>
              </a:tr>
              <a:tr h="435221">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Social </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Apps</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 n/a</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240,000 </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extLst>
                  <a:ext uri="{0D108BD9-81ED-4DB2-BD59-A6C34878D82A}">
                    <a16:rowId xmlns:a16="http://schemas.microsoft.com/office/drawing/2014/main" val="10002"/>
                  </a:ext>
                </a:extLst>
              </a:tr>
              <a:tr h="435221">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Display </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Banners [500]</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 200 </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200,000 </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extLst>
                  <a:ext uri="{0D108BD9-81ED-4DB2-BD59-A6C34878D82A}">
                    <a16:rowId xmlns:a16="http://schemas.microsoft.com/office/drawing/2014/main" val="10003"/>
                  </a:ext>
                </a:extLst>
              </a:tr>
              <a:tr h="435221">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Play</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Videos [5]</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 5,000 </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35,000 </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extLst>
                  <a:ext uri="{0D108BD9-81ED-4DB2-BD59-A6C34878D82A}">
                    <a16:rowId xmlns:a16="http://schemas.microsoft.com/office/drawing/2014/main" val="10004"/>
                  </a:ext>
                </a:extLst>
              </a:tr>
              <a:tr h="435221">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Paid Social </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Post Ad [180]</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 100 </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18,000 </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extLst>
                  <a:ext uri="{0D108BD9-81ED-4DB2-BD59-A6C34878D82A}">
                    <a16:rowId xmlns:a16="http://schemas.microsoft.com/office/drawing/2014/main" val="10005"/>
                  </a:ext>
                </a:extLst>
              </a:tr>
              <a:tr h="435221">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Affiliates</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Banners [30]</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 200 </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tc>
                  <a:txBody>
                    <a:bodyPr/>
                    <a:lstStyle/>
                    <a:p>
                      <a:pPr lvl="1" algn="l" fontAlgn="ctr">
                        <a:lnSpc>
                          <a:spcPct val="100000"/>
                        </a:lnSpc>
                      </a:pPr>
                      <a:r>
                        <a:rPr lang="en-GB" sz="1400" u="none" strike="noStrike" dirty="0">
                          <a:effectLst/>
                          <a:latin typeface="Arial" panose="020B0604020202020204" pitchFamily="34" charset="0"/>
                          <a:cs typeface="Arial" panose="020B0604020202020204" pitchFamily="34" charset="0"/>
                        </a:rPr>
                        <a:t>6,000 </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extLst>
                  <a:ext uri="{0D108BD9-81ED-4DB2-BD59-A6C34878D82A}">
                    <a16:rowId xmlns:a16="http://schemas.microsoft.com/office/drawing/2014/main" val="10006"/>
                  </a:ext>
                </a:extLst>
              </a:tr>
              <a:tr h="435221">
                <a:tc>
                  <a:txBody>
                    <a:bodyPr/>
                    <a:lstStyle/>
                    <a:p>
                      <a:pPr lvl="1" algn="l" fontAlgn="b">
                        <a:lnSpc>
                          <a:spcPct val="100000"/>
                        </a:lnSpc>
                      </a:pPr>
                      <a:r>
                        <a:rPr lang="en-GB" sz="1400" u="none" strike="noStrike" dirty="0">
                          <a:effectLst/>
                          <a:latin typeface="Arial" panose="020B0604020202020204" pitchFamily="34" charset="0"/>
                          <a:cs typeface="Arial" panose="020B0604020202020204" pitchFamily="34" charset="0"/>
                        </a:rPr>
                        <a:t>CRO</a:t>
                      </a: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tc>
                  <a:txBody>
                    <a:bodyPr/>
                    <a:lstStyle/>
                    <a:p>
                      <a:pPr lvl="1" algn="l" fontAlgn="b">
                        <a:lnSpc>
                          <a:spcPct val="100000"/>
                        </a:lnSpc>
                      </a:pP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tc>
                  <a:txBody>
                    <a:bodyPr/>
                    <a:lstStyle/>
                    <a:p>
                      <a:pPr lvl="1" algn="l" fontAlgn="ctr">
                        <a:lnSpc>
                          <a:spcPct val="100000"/>
                        </a:lnSpc>
                      </a:pP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tc>
                  <a:txBody>
                    <a:bodyPr/>
                    <a:lstStyle/>
                    <a:p>
                      <a:pPr lvl="1" algn="l" fontAlgn="ctr">
                        <a:lnSpc>
                          <a:spcPct val="100000"/>
                        </a:lnSpc>
                      </a:pPr>
                      <a:endParaRPr lang="en-GB"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solidFill>
                      <a:srgbClr val="FFFFFF"/>
                    </a:solidFill>
                  </a:tcPr>
                </a:tc>
                <a:extLst>
                  <a:ext uri="{0D108BD9-81ED-4DB2-BD59-A6C34878D82A}">
                    <a16:rowId xmlns:a16="http://schemas.microsoft.com/office/drawing/2014/main" val="10007"/>
                  </a:ext>
                </a:extLst>
              </a:tr>
              <a:tr h="435221">
                <a:tc>
                  <a:txBody>
                    <a:bodyPr/>
                    <a:lstStyle/>
                    <a:p>
                      <a:pPr lvl="1" algn="l" fontAlgn="b">
                        <a:lnSpc>
                          <a:spcPct val="100000"/>
                        </a:lnSpc>
                      </a:pPr>
                      <a:r>
                        <a:rPr lang="en-GB" sz="1400" u="none" strike="noStrike" dirty="0">
                          <a:solidFill>
                            <a:schemeClr val="tx1"/>
                          </a:solidFill>
                          <a:effectLst/>
                          <a:latin typeface="Arial Black" panose="020B0A04020102020204" pitchFamily="34" charset="0"/>
                          <a:cs typeface="Arial" panose="020B0604020202020204" pitchFamily="34" charset="0"/>
                        </a:rPr>
                        <a:t>Total</a:t>
                      </a:r>
                      <a:endParaRPr lang="en-GB" sz="1400" b="1" i="0" u="none" strike="noStrike" dirty="0">
                        <a:solidFill>
                          <a:schemeClr val="tx1"/>
                        </a:solidFill>
                        <a:effectLst/>
                        <a:latin typeface="Arial Black" panose="020B0A04020102020204" pitchFamily="34" charset="0"/>
                        <a:cs typeface="Arial" panose="020B0604020202020204" pitchFamily="34" charset="0"/>
                      </a:endParaRPr>
                    </a:p>
                  </a:txBody>
                  <a:tcPr marL="0" marR="0" marT="0" marB="0" anchor="ctr">
                    <a:solidFill>
                      <a:schemeClr val="bg1"/>
                    </a:solidFill>
                  </a:tcPr>
                </a:tc>
                <a:tc>
                  <a:txBody>
                    <a:bodyPr/>
                    <a:lstStyle/>
                    <a:p>
                      <a:pPr lvl="1" algn="l" fontAlgn="b">
                        <a:lnSpc>
                          <a:spcPct val="100000"/>
                        </a:lnSpc>
                      </a:pPr>
                      <a:endParaRPr lang="en-GB" sz="1400" b="1" i="0" u="none" strike="noStrike" dirty="0">
                        <a:solidFill>
                          <a:schemeClr val="tx1"/>
                        </a:solidFill>
                        <a:effectLst/>
                        <a:latin typeface="Arial Black" panose="020B0A04020102020204" pitchFamily="34" charset="0"/>
                        <a:cs typeface="Arial" panose="020B0604020202020204" pitchFamily="34" charset="0"/>
                      </a:endParaRPr>
                    </a:p>
                  </a:txBody>
                  <a:tcPr marL="0" marR="0" marT="0" marB="0" anchor="ctr">
                    <a:solidFill>
                      <a:schemeClr val="bg1"/>
                    </a:solidFill>
                  </a:tcPr>
                </a:tc>
                <a:tc>
                  <a:txBody>
                    <a:bodyPr/>
                    <a:lstStyle/>
                    <a:p>
                      <a:pPr lvl="1" algn="l" fontAlgn="b">
                        <a:lnSpc>
                          <a:spcPct val="100000"/>
                        </a:lnSpc>
                      </a:pPr>
                      <a:endParaRPr lang="en-GB" sz="1400" b="1" i="0" u="none" strike="noStrike" dirty="0">
                        <a:solidFill>
                          <a:schemeClr val="tx1"/>
                        </a:solidFill>
                        <a:effectLst/>
                        <a:latin typeface="Arial Black" panose="020B0A04020102020204" pitchFamily="34" charset="0"/>
                        <a:cs typeface="Arial" panose="020B0604020202020204" pitchFamily="34" charset="0"/>
                      </a:endParaRPr>
                    </a:p>
                  </a:txBody>
                  <a:tcPr marL="0" marR="0" marT="0" marB="0" anchor="ctr">
                    <a:solidFill>
                      <a:schemeClr val="bg1"/>
                    </a:solidFill>
                  </a:tcPr>
                </a:tc>
                <a:tc>
                  <a:txBody>
                    <a:bodyPr/>
                    <a:lstStyle/>
                    <a:p>
                      <a:pPr lvl="1" algn="l" fontAlgn="b">
                        <a:lnSpc>
                          <a:spcPct val="100000"/>
                        </a:lnSpc>
                      </a:pPr>
                      <a:r>
                        <a:rPr lang="en-GB" sz="1400" u="none" strike="noStrike" dirty="0">
                          <a:solidFill>
                            <a:schemeClr val="tx1"/>
                          </a:solidFill>
                          <a:effectLst/>
                          <a:latin typeface="Arial Black" panose="020B0A04020102020204" pitchFamily="34" charset="0"/>
                          <a:cs typeface="Arial" panose="020B0604020202020204" pitchFamily="34" charset="0"/>
                        </a:rPr>
                        <a:t>3,299,000</a:t>
                      </a:r>
                      <a:endParaRPr lang="en-GB" sz="1400" b="1" i="0" u="none" strike="noStrike" dirty="0">
                        <a:solidFill>
                          <a:schemeClr val="tx1"/>
                        </a:solidFill>
                        <a:effectLst/>
                        <a:latin typeface="Arial Black" panose="020B0A04020102020204" pitchFamily="34" charset="0"/>
                        <a:cs typeface="Arial" panose="020B0604020202020204" pitchFamily="34" charset="0"/>
                      </a:endParaRPr>
                    </a:p>
                  </a:txBody>
                  <a:tcPr marL="0" marR="0" marT="0" marB="0" anchor="ctr">
                    <a:solidFill>
                      <a:schemeClr val="bg1"/>
                    </a:solidFill>
                  </a:tcPr>
                </a:tc>
                <a:extLst>
                  <a:ext uri="{0D108BD9-81ED-4DB2-BD59-A6C34878D82A}">
                    <a16:rowId xmlns:a16="http://schemas.microsoft.com/office/drawing/2014/main" val="10008"/>
                  </a:ext>
                </a:extLst>
              </a:tr>
            </a:tbl>
          </a:graphicData>
        </a:graphic>
      </p:graphicFrame>
      <p:sp>
        <p:nvSpPr>
          <p:cNvPr id="4" name="Content Placeholder 2">
            <a:extLst>
              <a:ext uri="{FF2B5EF4-FFF2-40B4-BE49-F238E27FC236}">
                <a16:creationId xmlns:a16="http://schemas.microsoft.com/office/drawing/2014/main" id="{259C743B-CF74-4DC1-B21B-EA315F740D25}"/>
              </a:ext>
            </a:extLst>
          </p:cNvPr>
          <p:cNvSpPr>
            <a:spLocks noGrp="1"/>
          </p:cNvSpPr>
          <p:nvPr>
            <p:ph idx="11" hasCustomPrompt="1"/>
          </p:nvPr>
        </p:nvSpPr>
        <p:spPr>
          <a:xfrm>
            <a:off x="6707868" y="352221"/>
            <a:ext cx="1879064" cy="283943"/>
          </a:xfrm>
        </p:spPr>
        <p:txBody>
          <a:bodyPr anchor="t">
            <a:normAutofit/>
          </a:bodyPr>
          <a:lstStyle>
            <a:lvl1pPr marL="0" indent="0" algn="r">
              <a:buNone/>
              <a:defRPr sz="1400">
                <a:solidFill>
                  <a:schemeClr val="tx1">
                    <a:lumMod val="65000"/>
                  </a:schemeClr>
                </a:solidFill>
                <a:latin typeface="Arial Narrow" panose="020B0606020202030204" pitchFamily="34" charset="0"/>
              </a:defRPr>
            </a:lvl1pPr>
          </a:lstStyle>
          <a:p>
            <a:pPr lvl="0"/>
            <a:r>
              <a:rPr lang="en-US" dirty="0"/>
              <a:t>PROSPECTIONS</a:t>
            </a:r>
          </a:p>
        </p:txBody>
      </p:sp>
    </p:spTree>
    <p:extLst>
      <p:ext uri="{BB962C8B-B14F-4D97-AF65-F5344CB8AC3E}">
        <p14:creationId xmlns:p14="http://schemas.microsoft.com/office/powerpoint/2010/main" val="4275578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794E53AC-2E15-41F1-84B3-07534074ACE0}"/>
              </a:ext>
            </a:extLst>
          </p:cNvPr>
          <p:cNvCxnSpPr>
            <a:cxnSpLocks/>
          </p:cNvCxnSpPr>
          <p:nvPr/>
        </p:nvCxnSpPr>
        <p:spPr>
          <a:xfrm>
            <a:off x="4953063" y="2223521"/>
            <a:ext cx="293309" cy="0"/>
          </a:xfrm>
          <a:prstGeom prst="line">
            <a:avLst/>
          </a:prstGeom>
          <a:ln w="19050" cap="rnd" cmpd="sng" algn="ctr">
            <a:solidFill>
              <a:schemeClr val="tx2">
                <a:lumMod val="60000"/>
                <a:lumOff val="40000"/>
              </a:schemeClr>
            </a:solidFill>
            <a:prstDash val="solid"/>
            <a:round/>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3" name="Picture 2">
            <a:extLst>
              <a:ext uri="{FF2B5EF4-FFF2-40B4-BE49-F238E27FC236}">
                <a16:creationId xmlns:a16="http://schemas.microsoft.com/office/drawing/2014/main" id="{3155C139-EA77-46A0-ACDA-E88B04F58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47" y="1377281"/>
            <a:ext cx="4577001" cy="4931449"/>
          </a:xfrm>
          <a:prstGeom prst="rect">
            <a:avLst/>
          </a:prstGeom>
        </p:spPr>
      </p:pic>
      <p:sp>
        <p:nvSpPr>
          <p:cNvPr id="10" name="Oval 9">
            <a:extLst>
              <a:ext uri="{FF2B5EF4-FFF2-40B4-BE49-F238E27FC236}">
                <a16:creationId xmlns:a16="http://schemas.microsoft.com/office/drawing/2014/main" id="{181B531C-5141-4728-AF62-E60DBF33819A}"/>
              </a:ext>
            </a:extLst>
          </p:cNvPr>
          <p:cNvSpPr/>
          <p:nvPr/>
        </p:nvSpPr>
        <p:spPr>
          <a:xfrm>
            <a:off x="5236679" y="2148820"/>
            <a:ext cx="101592" cy="135456"/>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latin typeface="Avenir Heavy"/>
            </a:endParaRPr>
          </a:p>
        </p:txBody>
      </p:sp>
      <p:sp>
        <p:nvSpPr>
          <p:cNvPr id="12" name="Content Placeholder 2">
            <a:extLst>
              <a:ext uri="{FF2B5EF4-FFF2-40B4-BE49-F238E27FC236}">
                <a16:creationId xmlns:a16="http://schemas.microsoft.com/office/drawing/2014/main" id="{8AB4D991-52F3-4FA0-A44D-DEE2A772DAE1}"/>
              </a:ext>
            </a:extLst>
          </p:cNvPr>
          <p:cNvSpPr>
            <a:spLocks noGrp="1"/>
          </p:cNvSpPr>
          <p:nvPr>
            <p:ph idx="1" hasCustomPrompt="1"/>
          </p:nvPr>
        </p:nvSpPr>
        <p:spPr>
          <a:xfrm>
            <a:off x="5390388" y="1435614"/>
            <a:ext cx="2976372" cy="1600199"/>
          </a:xfrm>
        </p:spPr>
        <p:txBody>
          <a:bodyPr>
            <a:normAutofit/>
          </a:bodyPr>
          <a:lstStyle>
            <a:lvl1pPr algn="l">
              <a:defRPr sz="1400" i="1">
                <a:solidFill>
                  <a:schemeClr val="bg1">
                    <a:lumMod val="60000"/>
                    <a:lumOff val="40000"/>
                  </a:schemeClr>
                </a:solidFill>
              </a:defRPr>
            </a:lvl1pPr>
          </a:lstStyle>
          <a:p>
            <a:r>
              <a:rPr lang="en-GB" dirty="0">
                <a:latin typeface="Arial" panose="020B0604020202020204" pitchFamily="34" charset="0"/>
                <a:cs typeface="Arial" panose="020B0604020202020204" pitchFamily="34" charset="0"/>
              </a:rPr>
              <a:t>Only in the case of a complex chart that requires 12 highlight colours, the iProspect palette may be expanded to include extra swatches. Your choice of colours should complement the existing palette as shown in the example right. Our visual strength comes from our single-minded use of green – always consider if multiple colours are really required.</a:t>
            </a:r>
          </a:p>
        </p:txBody>
      </p:sp>
      <p:pic>
        <p:nvPicPr>
          <p:cNvPr id="14" name="Picture 13">
            <a:extLst>
              <a:ext uri="{FF2B5EF4-FFF2-40B4-BE49-F238E27FC236}">
                <a16:creationId xmlns:a16="http://schemas.microsoft.com/office/drawing/2014/main" id="{7235A0AA-D6F9-4382-86B5-73E6FFABD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505" y="3355599"/>
            <a:ext cx="1236348" cy="2953131"/>
          </a:xfrm>
          <a:prstGeom prst="rect">
            <a:avLst/>
          </a:prstGeom>
        </p:spPr>
      </p:pic>
      <p:cxnSp>
        <p:nvCxnSpPr>
          <p:cNvPr id="15" name="Straight Connector 14">
            <a:extLst>
              <a:ext uri="{FF2B5EF4-FFF2-40B4-BE49-F238E27FC236}">
                <a16:creationId xmlns:a16="http://schemas.microsoft.com/office/drawing/2014/main" id="{16D09B1B-21A9-420F-89BC-2FFFB7081C07}"/>
              </a:ext>
            </a:extLst>
          </p:cNvPr>
          <p:cNvCxnSpPr>
            <a:cxnSpLocks/>
          </p:cNvCxnSpPr>
          <p:nvPr/>
        </p:nvCxnSpPr>
        <p:spPr>
          <a:xfrm>
            <a:off x="5259387" y="3866393"/>
            <a:ext cx="117287" cy="0"/>
          </a:xfrm>
          <a:prstGeom prst="line">
            <a:avLst/>
          </a:prstGeom>
          <a:ln w="19050" cap="rnd" cmpd="sng" algn="ctr">
            <a:solidFill>
              <a:schemeClr val="tx2">
                <a:lumMod val="60000"/>
                <a:lumOff val="40000"/>
              </a:schemeClr>
            </a:solidFill>
            <a:prstDash val="solid"/>
            <a:round/>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16" name="Oval 15">
            <a:extLst>
              <a:ext uri="{FF2B5EF4-FFF2-40B4-BE49-F238E27FC236}">
                <a16:creationId xmlns:a16="http://schemas.microsoft.com/office/drawing/2014/main" id="{9300071F-6FC1-4163-8249-8433C0CCE7ED}"/>
              </a:ext>
            </a:extLst>
          </p:cNvPr>
          <p:cNvSpPr/>
          <p:nvPr/>
        </p:nvSpPr>
        <p:spPr>
          <a:xfrm>
            <a:off x="5357837" y="3800836"/>
            <a:ext cx="101592" cy="135456"/>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latin typeface="Avenir Heavy"/>
            </a:endParaRPr>
          </a:p>
        </p:txBody>
      </p:sp>
      <p:sp>
        <p:nvSpPr>
          <p:cNvPr id="18" name="Content Placeholder 2">
            <a:extLst>
              <a:ext uri="{FF2B5EF4-FFF2-40B4-BE49-F238E27FC236}">
                <a16:creationId xmlns:a16="http://schemas.microsoft.com/office/drawing/2014/main" id="{AE1EC8B9-146D-4C25-8F46-DD9792088621}"/>
              </a:ext>
            </a:extLst>
          </p:cNvPr>
          <p:cNvSpPr>
            <a:spLocks noGrp="1"/>
          </p:cNvSpPr>
          <p:nvPr>
            <p:ph idx="10" hasCustomPrompt="1"/>
          </p:nvPr>
        </p:nvSpPr>
        <p:spPr>
          <a:xfrm>
            <a:off x="5511546" y="3553974"/>
            <a:ext cx="2976372" cy="1600199"/>
          </a:xfrm>
        </p:spPr>
        <p:txBody>
          <a:bodyPr>
            <a:normAutofit/>
          </a:bodyPr>
          <a:lstStyle>
            <a:lvl1pPr algn="l">
              <a:defRPr sz="1400" i="1">
                <a:solidFill>
                  <a:schemeClr val="bg1">
                    <a:lumMod val="60000"/>
                    <a:lumOff val="40000"/>
                  </a:schemeClr>
                </a:solidFill>
              </a:defRPr>
            </a:lvl1pPr>
          </a:lstStyle>
          <a:p>
            <a:r>
              <a:rPr lang="en-GB" dirty="0">
                <a:latin typeface="Arial" panose="020B0604020202020204" pitchFamily="34" charset="0"/>
                <a:cs typeface="Arial" panose="020B0604020202020204" pitchFamily="34" charset="0"/>
              </a:rPr>
              <a:t>Only in the case of a complex chart that requires 12 highlight colours, the iProspect palette may be expanded to include extra swatches. Your choice of colours should complement the existing palette as shown in the example right. Our visual strength comes from our single-minded use of green – always consider if multiple colours are really required.</a:t>
            </a:r>
          </a:p>
        </p:txBody>
      </p:sp>
      <p:sp>
        <p:nvSpPr>
          <p:cNvPr id="11" name="Content Placeholder 2">
            <a:extLst>
              <a:ext uri="{FF2B5EF4-FFF2-40B4-BE49-F238E27FC236}">
                <a16:creationId xmlns:a16="http://schemas.microsoft.com/office/drawing/2014/main" id="{555D3FE5-DDC9-421A-BBD1-C469D4D2A4CE}"/>
              </a:ext>
            </a:extLst>
          </p:cNvPr>
          <p:cNvSpPr>
            <a:spLocks noGrp="1"/>
          </p:cNvSpPr>
          <p:nvPr>
            <p:ph idx="11" hasCustomPrompt="1"/>
          </p:nvPr>
        </p:nvSpPr>
        <p:spPr>
          <a:xfrm>
            <a:off x="6707868" y="352221"/>
            <a:ext cx="1879064" cy="283943"/>
          </a:xfrm>
        </p:spPr>
        <p:txBody>
          <a:bodyPr anchor="t">
            <a:normAutofit/>
          </a:bodyPr>
          <a:lstStyle>
            <a:lvl1pPr marL="0" indent="0" algn="r">
              <a:buNone/>
              <a:defRPr sz="1400">
                <a:solidFill>
                  <a:schemeClr val="tx1">
                    <a:lumMod val="65000"/>
                  </a:schemeClr>
                </a:solidFill>
                <a:latin typeface="Arial Narrow" panose="020B0606020202030204" pitchFamily="34" charset="0"/>
              </a:defRPr>
            </a:lvl1pPr>
          </a:lstStyle>
          <a:p>
            <a:pPr lvl="0"/>
            <a:r>
              <a:rPr lang="en-US" dirty="0"/>
              <a:t>PROSPECTIONS</a:t>
            </a:r>
          </a:p>
        </p:txBody>
      </p:sp>
    </p:spTree>
    <p:extLst>
      <p:ext uri="{BB962C8B-B14F-4D97-AF65-F5344CB8AC3E}">
        <p14:creationId xmlns:p14="http://schemas.microsoft.com/office/powerpoint/2010/main" val="1176820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Em br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upo 3">
            <a:extLst>
              <a:ext uri="{FF2B5EF4-FFF2-40B4-BE49-F238E27FC236}">
                <a16:creationId xmlns:a16="http://schemas.microsoft.com/office/drawing/2014/main" id="{6CDCD5C4-476A-4FE3-A799-88552DFA0679}"/>
              </a:ext>
            </a:extLst>
          </p:cNvPr>
          <p:cNvGrpSpPr/>
          <p:nvPr/>
        </p:nvGrpSpPr>
        <p:grpSpPr>
          <a:xfrm>
            <a:off x="548681" y="2590800"/>
            <a:ext cx="2027633" cy="2273300"/>
            <a:chOff x="934768" y="2603500"/>
            <a:chExt cx="2703510" cy="2273300"/>
          </a:xfrm>
        </p:grpSpPr>
        <p:cxnSp>
          <p:nvCxnSpPr>
            <p:cNvPr id="6" name="Conector reto 4">
              <a:extLst>
                <a:ext uri="{FF2B5EF4-FFF2-40B4-BE49-F238E27FC236}">
                  <a16:creationId xmlns:a16="http://schemas.microsoft.com/office/drawing/2014/main" id="{92E984C0-DB09-4035-9247-1868497840CB}"/>
                </a:ext>
              </a:extLst>
            </p:cNvPr>
            <p:cNvCxnSpPr/>
            <p:nvPr/>
          </p:nvCxnSpPr>
          <p:spPr>
            <a:xfrm>
              <a:off x="946673" y="2603500"/>
              <a:ext cx="0" cy="2273300"/>
            </a:xfrm>
            <a:prstGeom prst="line">
              <a:avLst/>
            </a:prstGeom>
            <a:ln w="38100">
              <a:solidFill>
                <a:schemeClr val="tx1">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5">
              <a:extLst>
                <a:ext uri="{FF2B5EF4-FFF2-40B4-BE49-F238E27FC236}">
                  <a16:creationId xmlns:a16="http://schemas.microsoft.com/office/drawing/2014/main" id="{51D834FC-B44D-40DC-9C1E-F9316D734FEA}"/>
                </a:ext>
              </a:extLst>
            </p:cNvPr>
            <p:cNvCxnSpPr/>
            <p:nvPr/>
          </p:nvCxnSpPr>
          <p:spPr>
            <a:xfrm>
              <a:off x="3626373" y="2603500"/>
              <a:ext cx="0" cy="2273300"/>
            </a:xfrm>
            <a:prstGeom prst="line">
              <a:avLst/>
            </a:prstGeom>
            <a:ln w="38100">
              <a:solidFill>
                <a:schemeClr val="tx1">
                  <a:lumMod val="2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6">
              <a:extLst>
                <a:ext uri="{FF2B5EF4-FFF2-40B4-BE49-F238E27FC236}">
                  <a16:creationId xmlns:a16="http://schemas.microsoft.com/office/drawing/2014/main" id="{3F3B4184-63BD-43B7-B494-8D0F3DC0EA6A}"/>
                </a:ext>
              </a:extLst>
            </p:cNvPr>
            <p:cNvCxnSpPr/>
            <p:nvPr/>
          </p:nvCxnSpPr>
          <p:spPr>
            <a:xfrm flipH="1">
              <a:off x="946673" y="4857752"/>
              <a:ext cx="2691605" cy="0"/>
            </a:xfrm>
            <a:prstGeom prst="line">
              <a:avLst/>
            </a:prstGeom>
            <a:ln w="38100">
              <a:solidFill>
                <a:schemeClr val="tx1">
                  <a:lumMod val="2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7">
              <a:extLst>
                <a:ext uri="{FF2B5EF4-FFF2-40B4-BE49-F238E27FC236}">
                  <a16:creationId xmlns:a16="http://schemas.microsoft.com/office/drawing/2014/main" id="{5E9B04FB-AF77-430A-A020-A22108DFE24D}"/>
                </a:ext>
              </a:extLst>
            </p:cNvPr>
            <p:cNvCxnSpPr/>
            <p:nvPr/>
          </p:nvCxnSpPr>
          <p:spPr>
            <a:xfrm flipH="1">
              <a:off x="934768" y="2622548"/>
              <a:ext cx="731520" cy="0"/>
            </a:xfrm>
            <a:prstGeom prst="line">
              <a:avLst/>
            </a:prstGeom>
            <a:ln w="38100">
              <a:solidFill>
                <a:schemeClr val="tx1">
                  <a:lumMod val="25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8">
              <a:extLst>
                <a:ext uri="{FF2B5EF4-FFF2-40B4-BE49-F238E27FC236}">
                  <a16:creationId xmlns:a16="http://schemas.microsoft.com/office/drawing/2014/main" id="{AE0BD5A3-D016-4670-A1F7-3B618EDF4081}"/>
                </a:ext>
              </a:extLst>
            </p:cNvPr>
            <p:cNvCxnSpPr/>
            <p:nvPr/>
          </p:nvCxnSpPr>
          <p:spPr>
            <a:xfrm flipH="1">
              <a:off x="2906758" y="2622548"/>
              <a:ext cx="731520" cy="0"/>
            </a:xfrm>
            <a:prstGeom prst="line">
              <a:avLst/>
            </a:prstGeom>
            <a:ln w="38100">
              <a:solidFill>
                <a:schemeClr val="tx1">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upo 9">
            <a:extLst>
              <a:ext uri="{FF2B5EF4-FFF2-40B4-BE49-F238E27FC236}">
                <a16:creationId xmlns:a16="http://schemas.microsoft.com/office/drawing/2014/main" id="{555F4261-B95E-4E04-935A-8B95959696F9}"/>
              </a:ext>
            </a:extLst>
          </p:cNvPr>
          <p:cNvGrpSpPr/>
          <p:nvPr/>
        </p:nvGrpSpPr>
        <p:grpSpPr>
          <a:xfrm>
            <a:off x="3506666" y="2590800"/>
            <a:ext cx="2027633" cy="2273300"/>
            <a:chOff x="934768" y="2603500"/>
            <a:chExt cx="2703510" cy="2273300"/>
          </a:xfrm>
        </p:grpSpPr>
        <p:cxnSp>
          <p:nvCxnSpPr>
            <p:cNvPr id="12" name="Conector reto 10">
              <a:extLst>
                <a:ext uri="{FF2B5EF4-FFF2-40B4-BE49-F238E27FC236}">
                  <a16:creationId xmlns:a16="http://schemas.microsoft.com/office/drawing/2014/main" id="{C481BEFD-2381-45FB-AB49-EDCC47D984A5}"/>
                </a:ext>
              </a:extLst>
            </p:cNvPr>
            <p:cNvCxnSpPr/>
            <p:nvPr/>
          </p:nvCxnSpPr>
          <p:spPr>
            <a:xfrm>
              <a:off x="946673" y="2603500"/>
              <a:ext cx="0" cy="2273300"/>
            </a:xfrm>
            <a:prstGeom prst="line">
              <a:avLst/>
            </a:prstGeom>
            <a:ln w="38100">
              <a:solidFill>
                <a:schemeClr val="tx1">
                  <a:lumMod val="25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to 11">
              <a:extLst>
                <a:ext uri="{FF2B5EF4-FFF2-40B4-BE49-F238E27FC236}">
                  <a16:creationId xmlns:a16="http://schemas.microsoft.com/office/drawing/2014/main" id="{1222EF7D-4FE7-4A95-A89C-7BDE3C17E07C}"/>
                </a:ext>
              </a:extLst>
            </p:cNvPr>
            <p:cNvCxnSpPr/>
            <p:nvPr/>
          </p:nvCxnSpPr>
          <p:spPr>
            <a:xfrm>
              <a:off x="3626373" y="2603500"/>
              <a:ext cx="0" cy="2273300"/>
            </a:xfrm>
            <a:prstGeom prst="line">
              <a:avLst/>
            </a:prstGeom>
            <a:ln w="38100">
              <a:solidFill>
                <a:schemeClr val="tx1">
                  <a:lumMod val="25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to 12">
              <a:extLst>
                <a:ext uri="{FF2B5EF4-FFF2-40B4-BE49-F238E27FC236}">
                  <a16:creationId xmlns:a16="http://schemas.microsoft.com/office/drawing/2014/main" id="{2A9FA736-DABC-4B18-BD35-C80165396961}"/>
                </a:ext>
              </a:extLst>
            </p:cNvPr>
            <p:cNvCxnSpPr/>
            <p:nvPr/>
          </p:nvCxnSpPr>
          <p:spPr>
            <a:xfrm flipH="1">
              <a:off x="946673" y="4857752"/>
              <a:ext cx="2691605" cy="0"/>
            </a:xfrm>
            <a:prstGeom prst="line">
              <a:avLst/>
            </a:prstGeom>
            <a:ln w="38100">
              <a:solidFill>
                <a:schemeClr val="tx1">
                  <a:lumMod val="25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to 13">
              <a:extLst>
                <a:ext uri="{FF2B5EF4-FFF2-40B4-BE49-F238E27FC236}">
                  <a16:creationId xmlns:a16="http://schemas.microsoft.com/office/drawing/2014/main" id="{59E4402B-9B4B-4CC0-8B3B-D3A339E9A851}"/>
                </a:ext>
              </a:extLst>
            </p:cNvPr>
            <p:cNvCxnSpPr/>
            <p:nvPr/>
          </p:nvCxnSpPr>
          <p:spPr>
            <a:xfrm flipH="1">
              <a:off x="934768" y="2622548"/>
              <a:ext cx="731520" cy="0"/>
            </a:xfrm>
            <a:prstGeom prst="line">
              <a:avLst/>
            </a:prstGeom>
            <a:ln w="38100">
              <a:solidFill>
                <a:schemeClr val="tx1">
                  <a:lumMod val="25000"/>
                </a:schemeClr>
              </a:solidFill>
            </a:ln>
          </p:spPr>
          <p:style>
            <a:lnRef idx="1">
              <a:schemeClr val="accent1"/>
            </a:lnRef>
            <a:fillRef idx="0">
              <a:schemeClr val="accent1"/>
            </a:fillRef>
            <a:effectRef idx="0">
              <a:schemeClr val="accent1"/>
            </a:effectRef>
            <a:fontRef idx="minor">
              <a:schemeClr val="tx1"/>
            </a:fontRef>
          </p:style>
        </p:cxnSp>
        <p:cxnSp>
          <p:nvCxnSpPr>
            <p:cNvPr id="16" name="Conector reto 14">
              <a:extLst>
                <a:ext uri="{FF2B5EF4-FFF2-40B4-BE49-F238E27FC236}">
                  <a16:creationId xmlns:a16="http://schemas.microsoft.com/office/drawing/2014/main" id="{13A22F47-2BF3-422D-AAC3-38DBA9444545}"/>
                </a:ext>
              </a:extLst>
            </p:cNvPr>
            <p:cNvCxnSpPr/>
            <p:nvPr/>
          </p:nvCxnSpPr>
          <p:spPr>
            <a:xfrm flipH="1">
              <a:off x="2906758" y="2622548"/>
              <a:ext cx="731520" cy="0"/>
            </a:xfrm>
            <a:prstGeom prst="line">
              <a:avLst/>
            </a:prstGeom>
            <a:ln w="38100">
              <a:solidFill>
                <a:schemeClr val="tx1">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upo 15">
            <a:extLst>
              <a:ext uri="{FF2B5EF4-FFF2-40B4-BE49-F238E27FC236}">
                <a16:creationId xmlns:a16="http://schemas.microsoft.com/office/drawing/2014/main" id="{59647E56-4CE9-4DE2-BCD5-1B49CD5FB6C9}"/>
              </a:ext>
            </a:extLst>
          </p:cNvPr>
          <p:cNvGrpSpPr/>
          <p:nvPr/>
        </p:nvGrpSpPr>
        <p:grpSpPr>
          <a:xfrm>
            <a:off x="6461594" y="2590800"/>
            <a:ext cx="2027633" cy="2273300"/>
            <a:chOff x="934768" y="2603500"/>
            <a:chExt cx="2703510" cy="2273300"/>
          </a:xfrm>
        </p:grpSpPr>
        <p:cxnSp>
          <p:nvCxnSpPr>
            <p:cNvPr id="18" name="Conector reto 16">
              <a:extLst>
                <a:ext uri="{FF2B5EF4-FFF2-40B4-BE49-F238E27FC236}">
                  <a16:creationId xmlns:a16="http://schemas.microsoft.com/office/drawing/2014/main" id="{A2FDAB6B-BA2C-43CF-B459-FEB37DB4136D}"/>
                </a:ext>
              </a:extLst>
            </p:cNvPr>
            <p:cNvCxnSpPr/>
            <p:nvPr/>
          </p:nvCxnSpPr>
          <p:spPr>
            <a:xfrm>
              <a:off x="946673" y="2603500"/>
              <a:ext cx="0" cy="2273300"/>
            </a:xfrm>
            <a:prstGeom prst="line">
              <a:avLst/>
            </a:prstGeom>
            <a:ln w="38100">
              <a:solidFill>
                <a:schemeClr val="tx1">
                  <a:lumMod val="25000"/>
                </a:schemeClr>
              </a:solidFill>
            </a:ln>
          </p:spPr>
          <p:style>
            <a:lnRef idx="1">
              <a:schemeClr val="accent1"/>
            </a:lnRef>
            <a:fillRef idx="0">
              <a:schemeClr val="accent1"/>
            </a:fillRef>
            <a:effectRef idx="0">
              <a:schemeClr val="accent1"/>
            </a:effectRef>
            <a:fontRef idx="minor">
              <a:schemeClr val="tx1"/>
            </a:fontRef>
          </p:style>
        </p:cxnSp>
        <p:cxnSp>
          <p:nvCxnSpPr>
            <p:cNvPr id="19" name="Conector reto 17">
              <a:extLst>
                <a:ext uri="{FF2B5EF4-FFF2-40B4-BE49-F238E27FC236}">
                  <a16:creationId xmlns:a16="http://schemas.microsoft.com/office/drawing/2014/main" id="{079DEBBD-F031-485A-884D-3F7454B3AE92}"/>
                </a:ext>
              </a:extLst>
            </p:cNvPr>
            <p:cNvCxnSpPr/>
            <p:nvPr/>
          </p:nvCxnSpPr>
          <p:spPr>
            <a:xfrm>
              <a:off x="3626373" y="2603500"/>
              <a:ext cx="0" cy="2273300"/>
            </a:xfrm>
            <a:prstGeom prst="line">
              <a:avLst/>
            </a:prstGeom>
            <a:ln w="38100">
              <a:solidFill>
                <a:schemeClr val="tx1">
                  <a:lumMod val="25000"/>
                </a:schemeClr>
              </a:solidFill>
            </a:ln>
          </p:spPr>
          <p:style>
            <a:lnRef idx="1">
              <a:schemeClr val="accent1"/>
            </a:lnRef>
            <a:fillRef idx="0">
              <a:schemeClr val="accent1"/>
            </a:fillRef>
            <a:effectRef idx="0">
              <a:schemeClr val="accent1"/>
            </a:effectRef>
            <a:fontRef idx="minor">
              <a:schemeClr val="tx1"/>
            </a:fontRef>
          </p:style>
        </p:cxnSp>
        <p:cxnSp>
          <p:nvCxnSpPr>
            <p:cNvPr id="20" name="Conector reto 18">
              <a:extLst>
                <a:ext uri="{FF2B5EF4-FFF2-40B4-BE49-F238E27FC236}">
                  <a16:creationId xmlns:a16="http://schemas.microsoft.com/office/drawing/2014/main" id="{ACB38C90-F55C-4062-A378-996A362991DC}"/>
                </a:ext>
              </a:extLst>
            </p:cNvPr>
            <p:cNvCxnSpPr/>
            <p:nvPr/>
          </p:nvCxnSpPr>
          <p:spPr>
            <a:xfrm flipH="1">
              <a:off x="946673" y="4857752"/>
              <a:ext cx="2691605" cy="0"/>
            </a:xfrm>
            <a:prstGeom prst="line">
              <a:avLst/>
            </a:prstGeom>
            <a:ln w="38100">
              <a:solidFill>
                <a:schemeClr val="tx1">
                  <a:lumMod val="25000"/>
                </a:schemeClr>
              </a:solidFill>
            </a:ln>
          </p:spPr>
          <p:style>
            <a:lnRef idx="1">
              <a:schemeClr val="accent1"/>
            </a:lnRef>
            <a:fillRef idx="0">
              <a:schemeClr val="accent1"/>
            </a:fillRef>
            <a:effectRef idx="0">
              <a:schemeClr val="accent1"/>
            </a:effectRef>
            <a:fontRef idx="minor">
              <a:schemeClr val="tx1"/>
            </a:fontRef>
          </p:style>
        </p:cxnSp>
        <p:cxnSp>
          <p:nvCxnSpPr>
            <p:cNvPr id="21" name="Conector reto 19">
              <a:extLst>
                <a:ext uri="{FF2B5EF4-FFF2-40B4-BE49-F238E27FC236}">
                  <a16:creationId xmlns:a16="http://schemas.microsoft.com/office/drawing/2014/main" id="{5FF07C19-2151-4B21-AB57-1AEFE325A2AE}"/>
                </a:ext>
              </a:extLst>
            </p:cNvPr>
            <p:cNvCxnSpPr/>
            <p:nvPr/>
          </p:nvCxnSpPr>
          <p:spPr>
            <a:xfrm flipH="1">
              <a:off x="934768" y="2622548"/>
              <a:ext cx="731520" cy="0"/>
            </a:xfrm>
            <a:prstGeom prst="line">
              <a:avLst/>
            </a:prstGeom>
            <a:ln w="38100">
              <a:solidFill>
                <a:schemeClr val="tx1">
                  <a:lumMod val="25000"/>
                </a:schemeClr>
              </a:solidFill>
            </a:ln>
          </p:spPr>
          <p:style>
            <a:lnRef idx="1">
              <a:schemeClr val="accent1"/>
            </a:lnRef>
            <a:fillRef idx="0">
              <a:schemeClr val="accent1"/>
            </a:fillRef>
            <a:effectRef idx="0">
              <a:schemeClr val="accent1"/>
            </a:effectRef>
            <a:fontRef idx="minor">
              <a:schemeClr val="tx1"/>
            </a:fontRef>
          </p:style>
        </p:cxnSp>
        <p:cxnSp>
          <p:nvCxnSpPr>
            <p:cNvPr id="22" name="Conector reto 20">
              <a:extLst>
                <a:ext uri="{FF2B5EF4-FFF2-40B4-BE49-F238E27FC236}">
                  <a16:creationId xmlns:a16="http://schemas.microsoft.com/office/drawing/2014/main" id="{888F7807-7C90-4903-A279-2298FF546758}"/>
                </a:ext>
              </a:extLst>
            </p:cNvPr>
            <p:cNvCxnSpPr/>
            <p:nvPr/>
          </p:nvCxnSpPr>
          <p:spPr>
            <a:xfrm flipH="1">
              <a:off x="2906758" y="2622548"/>
              <a:ext cx="731520" cy="0"/>
            </a:xfrm>
            <a:prstGeom prst="line">
              <a:avLst/>
            </a:prstGeom>
            <a:ln w="38100">
              <a:solidFill>
                <a:schemeClr val="tx1">
                  <a:lumMod val="25000"/>
                </a:schemeClr>
              </a:solidFill>
            </a:ln>
          </p:spPr>
          <p:style>
            <a:lnRef idx="1">
              <a:schemeClr val="accent1"/>
            </a:lnRef>
            <a:fillRef idx="0">
              <a:schemeClr val="accent1"/>
            </a:fillRef>
            <a:effectRef idx="0">
              <a:schemeClr val="accent1"/>
            </a:effectRef>
            <a:fontRef idx="minor">
              <a:schemeClr val="tx1"/>
            </a:fontRef>
          </p:style>
        </p:cxnSp>
      </p:grpSp>
      <p:pic>
        <p:nvPicPr>
          <p:cNvPr id="23" name="Imagem 21">
            <a:extLst>
              <a:ext uri="{FF2B5EF4-FFF2-40B4-BE49-F238E27FC236}">
                <a16:creationId xmlns:a16="http://schemas.microsoft.com/office/drawing/2014/main" id="{79BB4F49-1365-4755-B135-607CD7BE4615}"/>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763901" y="3375491"/>
            <a:ext cx="527940" cy="703920"/>
          </a:xfrm>
          <a:prstGeom prst="rect">
            <a:avLst/>
          </a:prstGeom>
        </p:spPr>
      </p:pic>
      <p:pic>
        <p:nvPicPr>
          <p:cNvPr id="24" name="Imagem 22">
            <a:extLst>
              <a:ext uri="{FF2B5EF4-FFF2-40B4-BE49-F238E27FC236}">
                <a16:creationId xmlns:a16="http://schemas.microsoft.com/office/drawing/2014/main" id="{64D10FCC-003D-49B4-BA01-2C97F5FF4755}"/>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732460" y="3375491"/>
            <a:ext cx="527940" cy="703920"/>
          </a:xfrm>
          <a:prstGeom prst="rect">
            <a:avLst/>
          </a:prstGeom>
        </p:spPr>
      </p:pic>
      <p:pic>
        <p:nvPicPr>
          <p:cNvPr id="25" name="Imagem 23">
            <a:extLst>
              <a:ext uri="{FF2B5EF4-FFF2-40B4-BE49-F238E27FC236}">
                <a16:creationId xmlns:a16="http://schemas.microsoft.com/office/drawing/2014/main" id="{607D6180-DFB4-4379-BC71-356A5D16A8D9}"/>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7149103" y="1942118"/>
            <a:ext cx="702098" cy="936130"/>
          </a:xfrm>
          <a:prstGeom prst="rect">
            <a:avLst/>
          </a:prstGeom>
        </p:spPr>
      </p:pic>
      <p:pic>
        <p:nvPicPr>
          <p:cNvPr id="26" name="Imagem 24">
            <a:extLst>
              <a:ext uri="{FF2B5EF4-FFF2-40B4-BE49-F238E27FC236}">
                <a16:creationId xmlns:a16="http://schemas.microsoft.com/office/drawing/2014/main" id="{D3E7E49F-F750-4EF2-946F-12AE6A34E7EB}"/>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256688" y="2066569"/>
            <a:ext cx="610679" cy="814239"/>
          </a:xfrm>
          <a:prstGeom prst="rect">
            <a:avLst/>
          </a:prstGeom>
        </p:spPr>
      </p:pic>
      <p:pic>
        <p:nvPicPr>
          <p:cNvPr id="27" name="Imagem 25">
            <a:extLst>
              <a:ext uri="{FF2B5EF4-FFF2-40B4-BE49-F238E27FC236}">
                <a16:creationId xmlns:a16="http://schemas.microsoft.com/office/drawing/2014/main" id="{09BE764A-ECD5-461F-B7D2-37E8141BA4FB}"/>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4180717" y="1973499"/>
            <a:ext cx="655034" cy="873379"/>
          </a:xfrm>
          <a:prstGeom prst="rect">
            <a:avLst/>
          </a:prstGeom>
        </p:spPr>
      </p:pic>
      <p:sp>
        <p:nvSpPr>
          <p:cNvPr id="29" name="Espaço Reservado para Texto 9">
            <a:extLst>
              <a:ext uri="{FF2B5EF4-FFF2-40B4-BE49-F238E27FC236}">
                <a16:creationId xmlns:a16="http://schemas.microsoft.com/office/drawing/2014/main" id="{636A629F-4756-4E15-8D18-4DCAF5A97AA6}"/>
              </a:ext>
            </a:extLst>
          </p:cNvPr>
          <p:cNvSpPr txBox="1">
            <a:spLocks/>
          </p:cNvSpPr>
          <p:nvPr/>
        </p:nvSpPr>
        <p:spPr>
          <a:xfrm>
            <a:off x="631831" y="3257979"/>
            <a:ext cx="1825620" cy="342049"/>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rgbClr val="0F242D"/>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000" dirty="0">
                <a:solidFill>
                  <a:schemeClr val="tx1">
                    <a:lumMod val="95000"/>
                  </a:schemeClr>
                </a:solidFill>
                <a:latin typeface="Arial" panose="020B0604020202020204" pitchFamily="34" charset="0"/>
                <a:cs typeface="Arial" panose="020B0604020202020204" pitchFamily="34" charset="0"/>
              </a:rPr>
              <a:t>Secundário</a:t>
            </a:r>
          </a:p>
        </p:txBody>
      </p:sp>
      <p:sp>
        <p:nvSpPr>
          <p:cNvPr id="30" name="Espaço Reservado para Texto 9">
            <a:extLst>
              <a:ext uri="{FF2B5EF4-FFF2-40B4-BE49-F238E27FC236}">
                <a16:creationId xmlns:a16="http://schemas.microsoft.com/office/drawing/2014/main" id="{78AEB0EE-5D6F-4E02-91E5-C14ACD511588}"/>
              </a:ext>
            </a:extLst>
          </p:cNvPr>
          <p:cNvSpPr txBox="1">
            <a:spLocks/>
          </p:cNvSpPr>
          <p:nvPr/>
        </p:nvSpPr>
        <p:spPr>
          <a:xfrm>
            <a:off x="631831" y="3717322"/>
            <a:ext cx="1825620" cy="960348"/>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800" b="0" kern="1200">
                <a:solidFill>
                  <a:srgbClr val="0F242D"/>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600" dirty="0">
                <a:solidFill>
                  <a:schemeClr val="tx1">
                    <a:lumMod val="75000"/>
                    <a:lumOff val="25000"/>
                  </a:schemeClr>
                </a:solidFill>
                <a:latin typeface="Arial" panose="020B0604020202020204" pitchFamily="34" charset="0"/>
                <a:cs typeface="Arial" panose="020B0604020202020204" pitchFamily="34" charset="0"/>
              </a:rPr>
              <a:t>Complemento do texto, complementando a informação.</a:t>
            </a:r>
          </a:p>
        </p:txBody>
      </p:sp>
      <p:sp>
        <p:nvSpPr>
          <p:cNvPr id="31" name="Espaço Reservado para Texto 9">
            <a:extLst>
              <a:ext uri="{FF2B5EF4-FFF2-40B4-BE49-F238E27FC236}">
                <a16:creationId xmlns:a16="http://schemas.microsoft.com/office/drawing/2014/main" id="{0BD9BF42-EB95-4829-A20A-706A3F63B0AB}"/>
              </a:ext>
            </a:extLst>
          </p:cNvPr>
          <p:cNvSpPr txBox="1">
            <a:spLocks/>
          </p:cNvSpPr>
          <p:nvPr/>
        </p:nvSpPr>
        <p:spPr>
          <a:xfrm>
            <a:off x="3831554" y="2819112"/>
            <a:ext cx="1368655" cy="507988"/>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a:solidFill>
                  <a:srgbClr val="0F242D"/>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800" dirty="0">
                <a:solidFill>
                  <a:schemeClr val="accent6">
                    <a:lumMod val="90000"/>
                  </a:schemeClr>
                </a:solidFill>
                <a:latin typeface="Arial Black" panose="020B0A04020102020204" pitchFamily="34" charset="0"/>
              </a:rPr>
              <a:t>10.000</a:t>
            </a:r>
          </a:p>
        </p:txBody>
      </p:sp>
      <p:sp>
        <p:nvSpPr>
          <p:cNvPr id="33" name="Espaço Reservado para Texto 9">
            <a:extLst>
              <a:ext uri="{FF2B5EF4-FFF2-40B4-BE49-F238E27FC236}">
                <a16:creationId xmlns:a16="http://schemas.microsoft.com/office/drawing/2014/main" id="{B373F8E2-275A-487C-82CC-F097730435D7}"/>
              </a:ext>
            </a:extLst>
          </p:cNvPr>
          <p:cNvSpPr txBox="1">
            <a:spLocks/>
          </p:cNvSpPr>
          <p:nvPr/>
        </p:nvSpPr>
        <p:spPr>
          <a:xfrm>
            <a:off x="3603070" y="3787011"/>
            <a:ext cx="1825620" cy="960348"/>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800" b="0" kern="1200">
                <a:solidFill>
                  <a:srgbClr val="0F242D"/>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600" dirty="0">
                <a:solidFill>
                  <a:schemeClr val="tx1">
                    <a:lumMod val="90000"/>
                  </a:schemeClr>
                </a:solidFill>
                <a:latin typeface="Arial" panose="020B0604020202020204" pitchFamily="34" charset="0"/>
                <a:cs typeface="Arial" panose="020B0604020202020204" pitchFamily="34" charset="0"/>
              </a:rPr>
              <a:t>Complemento do texto, complementando a informação.</a:t>
            </a:r>
          </a:p>
        </p:txBody>
      </p:sp>
      <p:sp>
        <p:nvSpPr>
          <p:cNvPr id="34" name="Espaço Reservado para Texto 9">
            <a:extLst>
              <a:ext uri="{FF2B5EF4-FFF2-40B4-BE49-F238E27FC236}">
                <a16:creationId xmlns:a16="http://schemas.microsoft.com/office/drawing/2014/main" id="{28D242F9-9239-4A89-ACEA-335A9EB08489}"/>
              </a:ext>
            </a:extLst>
          </p:cNvPr>
          <p:cNvSpPr txBox="1">
            <a:spLocks/>
          </p:cNvSpPr>
          <p:nvPr/>
        </p:nvSpPr>
        <p:spPr>
          <a:xfrm>
            <a:off x="6790640" y="2819112"/>
            <a:ext cx="1368655" cy="507988"/>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a:solidFill>
                  <a:srgbClr val="0F242D"/>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800" dirty="0">
                <a:solidFill>
                  <a:schemeClr val="accent6">
                    <a:lumMod val="90000"/>
                  </a:schemeClr>
                </a:solidFill>
                <a:latin typeface="Arial Black" panose="020B0A04020102020204" pitchFamily="34" charset="0"/>
              </a:rPr>
              <a:t>R$5.600</a:t>
            </a:r>
          </a:p>
        </p:txBody>
      </p:sp>
      <p:sp>
        <p:nvSpPr>
          <p:cNvPr id="36" name="Espaço Reservado para Texto 9">
            <a:extLst>
              <a:ext uri="{FF2B5EF4-FFF2-40B4-BE49-F238E27FC236}">
                <a16:creationId xmlns:a16="http://schemas.microsoft.com/office/drawing/2014/main" id="{8AD35691-6AF2-4BD0-AA8B-758107058619}"/>
              </a:ext>
            </a:extLst>
          </p:cNvPr>
          <p:cNvSpPr txBox="1">
            <a:spLocks/>
          </p:cNvSpPr>
          <p:nvPr/>
        </p:nvSpPr>
        <p:spPr>
          <a:xfrm>
            <a:off x="6562155" y="3787011"/>
            <a:ext cx="1825620" cy="960348"/>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800" b="0" kern="1200">
                <a:solidFill>
                  <a:srgbClr val="0F242D"/>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600" dirty="0">
                <a:solidFill>
                  <a:schemeClr val="tx1">
                    <a:lumMod val="90000"/>
                  </a:schemeClr>
                </a:solidFill>
                <a:latin typeface="Arial" panose="020B0604020202020204" pitchFamily="34" charset="0"/>
                <a:cs typeface="Arial" panose="020B0604020202020204" pitchFamily="34" charset="0"/>
              </a:rPr>
              <a:t>Complemento do texto, complementando a informação.</a:t>
            </a:r>
          </a:p>
        </p:txBody>
      </p:sp>
      <p:sp>
        <p:nvSpPr>
          <p:cNvPr id="38" name="Espaço Reservado para Texto 9">
            <a:extLst>
              <a:ext uri="{FF2B5EF4-FFF2-40B4-BE49-F238E27FC236}">
                <a16:creationId xmlns:a16="http://schemas.microsoft.com/office/drawing/2014/main" id="{88810BBD-8717-4708-AED0-03D52FD998D4}"/>
              </a:ext>
            </a:extLst>
          </p:cNvPr>
          <p:cNvSpPr txBox="1">
            <a:spLocks/>
          </p:cNvSpPr>
          <p:nvPr/>
        </p:nvSpPr>
        <p:spPr>
          <a:xfrm>
            <a:off x="866168" y="2834953"/>
            <a:ext cx="1368655" cy="507988"/>
          </a:xfrm>
          <a:prstGeom prst="rect">
            <a:avLst/>
          </a:prstGeom>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a:solidFill>
                  <a:srgbClr val="0F242D"/>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800" dirty="0">
                <a:solidFill>
                  <a:schemeClr val="accent6">
                    <a:lumMod val="90000"/>
                  </a:schemeClr>
                </a:solidFill>
                <a:latin typeface="Arial Black" panose="020B0A04020102020204" pitchFamily="34" charset="0"/>
              </a:rPr>
              <a:t>Primário</a:t>
            </a:r>
          </a:p>
        </p:txBody>
      </p:sp>
      <p:sp>
        <p:nvSpPr>
          <p:cNvPr id="39" name="Espaço Reservado para Texto 9">
            <a:extLst>
              <a:ext uri="{FF2B5EF4-FFF2-40B4-BE49-F238E27FC236}">
                <a16:creationId xmlns:a16="http://schemas.microsoft.com/office/drawing/2014/main" id="{4163FA57-DCFF-46DA-B82E-DF1A9F3E42A2}"/>
              </a:ext>
            </a:extLst>
          </p:cNvPr>
          <p:cNvSpPr txBox="1">
            <a:spLocks/>
          </p:cNvSpPr>
          <p:nvPr/>
        </p:nvSpPr>
        <p:spPr>
          <a:xfrm>
            <a:off x="3592292" y="3253773"/>
            <a:ext cx="1825620" cy="342049"/>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rgbClr val="0F242D"/>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000" dirty="0">
                <a:solidFill>
                  <a:schemeClr val="tx1">
                    <a:lumMod val="95000"/>
                  </a:schemeClr>
                </a:solidFill>
                <a:latin typeface="Arial" panose="020B0604020202020204" pitchFamily="34" charset="0"/>
                <a:cs typeface="Arial" panose="020B0604020202020204" pitchFamily="34" charset="0"/>
              </a:rPr>
              <a:t>Secundário</a:t>
            </a:r>
          </a:p>
        </p:txBody>
      </p:sp>
      <p:sp>
        <p:nvSpPr>
          <p:cNvPr id="40" name="Espaço Reservado para Texto 9">
            <a:extLst>
              <a:ext uri="{FF2B5EF4-FFF2-40B4-BE49-F238E27FC236}">
                <a16:creationId xmlns:a16="http://schemas.microsoft.com/office/drawing/2014/main" id="{AF493FDB-F33F-4D43-BA13-41E3CA756CD5}"/>
              </a:ext>
            </a:extLst>
          </p:cNvPr>
          <p:cNvSpPr txBox="1">
            <a:spLocks/>
          </p:cNvSpPr>
          <p:nvPr/>
        </p:nvSpPr>
        <p:spPr>
          <a:xfrm>
            <a:off x="6562154" y="3253773"/>
            <a:ext cx="1825620" cy="342049"/>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rgbClr val="0F242D"/>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000" dirty="0">
                <a:solidFill>
                  <a:schemeClr val="tx1">
                    <a:lumMod val="95000"/>
                  </a:schemeClr>
                </a:solidFill>
                <a:latin typeface="Arial" panose="020B0604020202020204" pitchFamily="34" charset="0"/>
                <a:cs typeface="Arial" panose="020B0604020202020204" pitchFamily="34" charset="0"/>
              </a:rPr>
              <a:t>Secundário</a:t>
            </a:r>
          </a:p>
        </p:txBody>
      </p:sp>
      <p:sp>
        <p:nvSpPr>
          <p:cNvPr id="35" name="Content Placeholder 2">
            <a:extLst>
              <a:ext uri="{FF2B5EF4-FFF2-40B4-BE49-F238E27FC236}">
                <a16:creationId xmlns:a16="http://schemas.microsoft.com/office/drawing/2014/main" id="{7E5E6F9E-C99D-494C-8231-F156EF0BB1DF}"/>
              </a:ext>
            </a:extLst>
          </p:cNvPr>
          <p:cNvSpPr>
            <a:spLocks noGrp="1"/>
          </p:cNvSpPr>
          <p:nvPr>
            <p:ph idx="11" hasCustomPrompt="1"/>
          </p:nvPr>
        </p:nvSpPr>
        <p:spPr>
          <a:xfrm>
            <a:off x="6707868" y="352221"/>
            <a:ext cx="1879064" cy="283943"/>
          </a:xfrm>
        </p:spPr>
        <p:txBody>
          <a:bodyPr anchor="t">
            <a:normAutofit/>
          </a:bodyPr>
          <a:lstStyle>
            <a:lvl1pPr marL="0" indent="0" algn="r">
              <a:buNone/>
              <a:defRPr sz="1400">
                <a:solidFill>
                  <a:schemeClr val="tx1">
                    <a:lumMod val="65000"/>
                  </a:schemeClr>
                </a:solidFill>
                <a:latin typeface="Arial Narrow" panose="020B0606020202030204" pitchFamily="34" charset="0"/>
              </a:defRPr>
            </a:lvl1pPr>
          </a:lstStyle>
          <a:p>
            <a:pPr lvl="0"/>
            <a:r>
              <a:rPr lang="en-US" dirty="0"/>
              <a:t>PROSPECTIONS</a:t>
            </a:r>
          </a:p>
        </p:txBody>
      </p:sp>
    </p:spTree>
    <p:extLst>
      <p:ext uri="{BB962C8B-B14F-4D97-AF65-F5344CB8AC3E}">
        <p14:creationId xmlns:p14="http://schemas.microsoft.com/office/powerpoint/2010/main" val="5798766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Espaço Reservado para Texto 1">
            <a:extLst>
              <a:ext uri="{FF2B5EF4-FFF2-40B4-BE49-F238E27FC236}">
                <a16:creationId xmlns:a16="http://schemas.microsoft.com/office/drawing/2014/main" id="{CF9262FF-2BC2-4D21-9CF8-21667B09C752}"/>
              </a:ext>
            </a:extLst>
          </p:cNvPr>
          <p:cNvSpPr txBox="1">
            <a:spLocks/>
          </p:cNvSpPr>
          <p:nvPr/>
        </p:nvSpPr>
        <p:spPr>
          <a:xfrm>
            <a:off x="3655873" y="1902207"/>
            <a:ext cx="4582879" cy="16398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6600" b="1" dirty="0">
                <a:solidFill>
                  <a:schemeClr val="accent3">
                    <a:lumMod val="40000"/>
                    <a:lumOff val="60000"/>
                  </a:schemeClr>
                </a:solidFill>
                <a:latin typeface="Arial Black" panose="020B0A04020102020204" pitchFamily="34" charset="0"/>
              </a:rPr>
              <a:t>874M</a:t>
            </a:r>
            <a:r>
              <a:rPr lang="pt-BR" sz="3600" b="1" dirty="0">
                <a:solidFill>
                  <a:schemeClr val="accent3">
                    <a:lumMod val="40000"/>
                    <a:lumOff val="60000"/>
                  </a:schemeClr>
                </a:solidFill>
                <a:latin typeface="Arial Black" panose="020B0A04020102020204" pitchFamily="34" charset="0"/>
              </a:rPr>
              <a:t> alcance</a:t>
            </a:r>
            <a:br>
              <a:rPr lang="pt-BR" sz="1400" b="1" dirty="0"/>
            </a:br>
            <a:r>
              <a:rPr lang="pt-BR" sz="2000" dirty="0">
                <a:solidFill>
                  <a:schemeClr val="tx1"/>
                </a:solidFill>
                <a:latin typeface="Arial" panose="020B0604020202020204" pitchFamily="34" charset="0"/>
                <a:cs typeface="Arial" panose="020B0604020202020204" pitchFamily="34" charset="0"/>
              </a:rPr>
              <a:t>Alcançamos mais de 800 milhões </a:t>
            </a:r>
            <a:br>
              <a:rPr lang="pt-BR" sz="2000" dirty="0">
                <a:solidFill>
                  <a:schemeClr val="tx1"/>
                </a:solidFill>
                <a:latin typeface="Arial" panose="020B0604020202020204" pitchFamily="34" charset="0"/>
                <a:cs typeface="Arial" panose="020B0604020202020204" pitchFamily="34" charset="0"/>
              </a:rPr>
            </a:br>
            <a:r>
              <a:rPr lang="pt-BR" sz="2000" dirty="0">
                <a:solidFill>
                  <a:schemeClr val="tx1"/>
                </a:solidFill>
                <a:latin typeface="Arial" panose="020B0604020202020204" pitchFamily="34" charset="0"/>
                <a:cs typeface="Arial" panose="020B0604020202020204" pitchFamily="34" charset="0"/>
              </a:rPr>
              <a:t>de pessoas no período.</a:t>
            </a:r>
          </a:p>
        </p:txBody>
      </p:sp>
      <p:cxnSp>
        <p:nvCxnSpPr>
          <p:cNvPr id="41" name="Conector reto 42">
            <a:extLst>
              <a:ext uri="{FF2B5EF4-FFF2-40B4-BE49-F238E27FC236}">
                <a16:creationId xmlns:a16="http://schemas.microsoft.com/office/drawing/2014/main" id="{E9694159-48EF-4ADF-AFA4-D1DF3B9985F6}"/>
              </a:ext>
            </a:extLst>
          </p:cNvPr>
          <p:cNvCxnSpPr/>
          <p:nvPr/>
        </p:nvCxnSpPr>
        <p:spPr>
          <a:xfrm flipH="1">
            <a:off x="3711454" y="3737003"/>
            <a:ext cx="45353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tângulo 20">
            <a:extLst>
              <a:ext uri="{FF2B5EF4-FFF2-40B4-BE49-F238E27FC236}">
                <a16:creationId xmlns:a16="http://schemas.microsoft.com/office/drawing/2014/main" id="{368EBDD8-0E42-4EE2-9EA3-09DD9144A944}"/>
              </a:ext>
            </a:extLst>
          </p:cNvPr>
          <p:cNvSpPr/>
          <p:nvPr/>
        </p:nvSpPr>
        <p:spPr>
          <a:xfrm>
            <a:off x="3655872" y="3930940"/>
            <a:ext cx="4574723" cy="1477328"/>
          </a:xfrm>
          <a:prstGeom prst="rect">
            <a:avLst/>
          </a:prstGeom>
        </p:spPr>
        <p:txBody>
          <a:bodyPr wrap="square">
            <a:spAutoFit/>
          </a:bodyPr>
          <a:lstStyle/>
          <a:p>
            <a:r>
              <a:rPr lang="pt-BR" sz="1800" dirty="0">
                <a:solidFill>
                  <a:schemeClr val="tx1"/>
                </a:solidFill>
                <a:latin typeface="Arial" panose="020B0604020202020204" pitchFamily="34" charset="0"/>
                <a:cs typeface="Arial" panose="020B0604020202020204" pitchFamily="34" charset="0"/>
              </a:rPr>
              <a:t>Breve descrição do insight e tal, breve descrição do insight e tal. breve descrição do insight e tal. breve descrição do insight e tal, breve descrição do insight e tal.</a:t>
            </a:r>
          </a:p>
          <a:p>
            <a:endParaRPr lang="pt-BR" sz="1800" dirty="0">
              <a:solidFill>
                <a:schemeClr val="bg1"/>
              </a:solidFill>
            </a:endParaRPr>
          </a:p>
        </p:txBody>
      </p:sp>
      <p:pic>
        <p:nvPicPr>
          <p:cNvPr id="43" name="Picture 2" descr="Resultado de imagem para danka bolsas logo">
            <a:extLst>
              <a:ext uri="{FF2B5EF4-FFF2-40B4-BE49-F238E27FC236}">
                <a16:creationId xmlns:a16="http://schemas.microsoft.com/office/drawing/2014/main" id="{A10362C7-1C0A-4353-AB89-DE3CCC1087C0}"/>
              </a:ext>
            </a:extLst>
          </p:cNvPr>
          <p:cNvPicPr>
            <a:picLocks noChangeAspect="1" noChangeArrowheads="1"/>
          </p:cNvPicPr>
          <p:nvPr/>
        </p:nvPicPr>
        <p:blipFill>
          <a:blip r:embed="rId3">
            <a:biLevel thresh="25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32991" y="2567667"/>
            <a:ext cx="1918830" cy="1788740"/>
          </a:xfrm>
          <a:prstGeom prst="rect">
            <a:avLst/>
          </a:prstGeom>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6F2AC06C-1C93-4B3E-ACB2-9A45B98F4600}"/>
              </a:ext>
            </a:extLst>
          </p:cNvPr>
          <p:cNvSpPr/>
          <p:nvPr/>
        </p:nvSpPr>
        <p:spPr>
          <a:xfrm>
            <a:off x="754333" y="2027840"/>
            <a:ext cx="2476148" cy="3301530"/>
          </a:xfrm>
          <a:prstGeom prst="ellipse">
            <a:avLst/>
          </a:prstGeom>
          <a:noFill/>
          <a:ln w="19050" cap="rnd" cmpd="sng" algn="ctr">
            <a:solidFill>
              <a:schemeClr val="tx2">
                <a:lumMod val="60000"/>
                <a:lumOff val="4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dirty="0">
              <a:solidFill>
                <a:schemeClr val="accent3"/>
              </a:solidFill>
              <a:latin typeface="Geometric 415 Black"/>
              <a:cs typeface="Geometric 415 Black"/>
            </a:endParaRPr>
          </a:p>
        </p:txBody>
      </p:sp>
      <p:sp>
        <p:nvSpPr>
          <p:cNvPr id="8" name="Content Placeholder 2">
            <a:extLst>
              <a:ext uri="{FF2B5EF4-FFF2-40B4-BE49-F238E27FC236}">
                <a16:creationId xmlns:a16="http://schemas.microsoft.com/office/drawing/2014/main" id="{67EA4CBC-C2FC-4F6B-BD64-F1F02F3A72F2}"/>
              </a:ext>
            </a:extLst>
          </p:cNvPr>
          <p:cNvSpPr>
            <a:spLocks noGrp="1"/>
          </p:cNvSpPr>
          <p:nvPr>
            <p:ph idx="11" hasCustomPrompt="1"/>
          </p:nvPr>
        </p:nvSpPr>
        <p:spPr>
          <a:xfrm>
            <a:off x="6707868" y="352221"/>
            <a:ext cx="1879064" cy="283943"/>
          </a:xfrm>
        </p:spPr>
        <p:txBody>
          <a:bodyPr anchor="t">
            <a:normAutofit/>
          </a:bodyPr>
          <a:lstStyle>
            <a:lvl1pPr marL="0" indent="0" algn="r">
              <a:buNone/>
              <a:defRPr sz="1400">
                <a:solidFill>
                  <a:schemeClr val="tx1">
                    <a:lumMod val="65000"/>
                  </a:schemeClr>
                </a:solidFill>
                <a:latin typeface="Arial Narrow" panose="020B0606020202030204" pitchFamily="34" charset="0"/>
              </a:defRPr>
            </a:lvl1pPr>
          </a:lstStyle>
          <a:p>
            <a:pPr lvl="0"/>
            <a:r>
              <a:rPr lang="en-US" dirty="0"/>
              <a:t>PROSPECTIONS</a:t>
            </a:r>
          </a:p>
        </p:txBody>
      </p:sp>
    </p:spTree>
    <p:extLst>
      <p:ext uri="{BB962C8B-B14F-4D97-AF65-F5344CB8AC3E}">
        <p14:creationId xmlns:p14="http://schemas.microsoft.com/office/powerpoint/2010/main" val="5367274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D4A1BA-8296-4569-AB06-71658C649141}"/>
              </a:ext>
            </a:extLst>
          </p:cNvPr>
          <p:cNvSpPr>
            <a:spLocks noGrp="1"/>
          </p:cNvSpPr>
          <p:nvPr>
            <p:ph idx="1" hasCustomPrompt="1"/>
          </p:nvPr>
        </p:nvSpPr>
        <p:spPr>
          <a:xfrm>
            <a:off x="3249985" y="3222233"/>
            <a:ext cx="2644034" cy="413534"/>
          </a:xfrm>
        </p:spPr>
        <p:txBody>
          <a:bodyPr>
            <a:noAutofit/>
          </a:bodyPr>
          <a:lstStyle>
            <a:lvl1pPr marL="0" indent="0" algn="ctr">
              <a:buNone/>
              <a:defRPr sz="2400">
                <a:solidFill>
                  <a:schemeClr val="tx1">
                    <a:lumMod val="65000"/>
                  </a:schemeClr>
                </a:solidFill>
                <a:latin typeface="Arial Narrow" panose="020B0606020202030204" pitchFamily="34" charset="0"/>
              </a:defRPr>
            </a:lvl1pPr>
          </a:lstStyle>
          <a:p>
            <a:pPr lvl="0"/>
            <a:r>
              <a:rPr lang="en-US" dirty="0"/>
              <a:t>OBRIGADO</a:t>
            </a:r>
          </a:p>
        </p:txBody>
      </p:sp>
      <p:pic>
        <p:nvPicPr>
          <p:cNvPr id="4" name="Picture 3">
            <a:extLst>
              <a:ext uri="{FF2B5EF4-FFF2-40B4-BE49-F238E27FC236}">
                <a16:creationId xmlns:a16="http://schemas.microsoft.com/office/drawing/2014/main" id="{B612EB2E-5517-40A4-AC60-068DE533A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5946" y="5986531"/>
            <a:ext cx="972108" cy="322194"/>
          </a:xfrm>
          <a:prstGeom prst="rect">
            <a:avLst/>
          </a:prstGeom>
        </p:spPr>
      </p:pic>
    </p:spTree>
    <p:extLst>
      <p:ext uri="{BB962C8B-B14F-4D97-AF65-F5344CB8AC3E}">
        <p14:creationId xmlns:p14="http://schemas.microsoft.com/office/powerpoint/2010/main" val="467819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B5705E-1B93-484E-8D6A-E19D68CCE986}"/>
              </a:ext>
            </a:extLst>
          </p:cNvPr>
          <p:cNvSpPr>
            <a:spLocks noGrp="1"/>
          </p:cNvSpPr>
          <p:nvPr>
            <p:ph type="title" hasCustomPrompt="1"/>
          </p:nvPr>
        </p:nvSpPr>
        <p:spPr>
          <a:xfrm>
            <a:off x="413148" y="549276"/>
            <a:ext cx="6783622" cy="409192"/>
          </a:xfrm>
        </p:spPr>
        <p:txBody>
          <a:bodyPr anchor="t">
            <a:normAutofit/>
          </a:bodyPr>
          <a:lstStyle>
            <a:lvl1pPr>
              <a:defRPr sz="2800">
                <a:solidFill>
                  <a:schemeClr val="tx2">
                    <a:lumMod val="25000"/>
                  </a:schemeClr>
                </a:solidFill>
              </a:defRPr>
            </a:lvl1pPr>
          </a:lstStyle>
          <a:p>
            <a:r>
              <a:rPr lang="en-US" dirty="0"/>
              <a:t>TÍTULO SE NECESSÁRIO</a:t>
            </a:r>
            <a:endParaRPr lang="pt-BR" dirty="0"/>
          </a:p>
        </p:txBody>
      </p:sp>
      <p:sp>
        <p:nvSpPr>
          <p:cNvPr id="4" name="Text Placeholder 2">
            <a:extLst>
              <a:ext uri="{FF2B5EF4-FFF2-40B4-BE49-F238E27FC236}">
                <a16:creationId xmlns:a16="http://schemas.microsoft.com/office/drawing/2014/main" id="{9C794E33-5A01-4CDD-B589-D06AAF27FBF3}"/>
              </a:ext>
            </a:extLst>
          </p:cNvPr>
          <p:cNvSpPr>
            <a:spLocks noGrp="1"/>
          </p:cNvSpPr>
          <p:nvPr>
            <p:ph type="body" idx="10" hasCustomPrompt="1"/>
          </p:nvPr>
        </p:nvSpPr>
        <p:spPr>
          <a:xfrm>
            <a:off x="413149" y="978010"/>
            <a:ext cx="5692952" cy="302155"/>
          </a:xfrm>
        </p:spPr>
        <p:txBody>
          <a:bodyPr>
            <a:normAutofit/>
          </a:bodyPr>
          <a:lstStyle>
            <a:lvl1pPr marL="0" indent="0">
              <a:buNone/>
              <a:defRPr sz="1800" i="1">
                <a:solidFill>
                  <a:schemeClr val="tx1">
                    <a:lumMod val="75000"/>
                  </a:schemeClr>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Subtítulo</a:t>
            </a:r>
            <a:r>
              <a:rPr lang="en-US" dirty="0"/>
              <a:t> </a:t>
            </a:r>
            <a:r>
              <a:rPr lang="en-US" dirty="0" err="1"/>
              <a:t>aqui</a:t>
            </a:r>
            <a:endParaRPr lang="en-US" dirty="0"/>
          </a:p>
        </p:txBody>
      </p:sp>
    </p:spTree>
    <p:extLst>
      <p:ext uri="{BB962C8B-B14F-4D97-AF65-F5344CB8AC3E}">
        <p14:creationId xmlns:p14="http://schemas.microsoft.com/office/powerpoint/2010/main" val="2322986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FC2A-BD42-4280-85B2-B312558CE141}"/>
              </a:ext>
            </a:extLst>
          </p:cNvPr>
          <p:cNvSpPr>
            <a:spLocks noGrp="1"/>
          </p:cNvSpPr>
          <p:nvPr>
            <p:ph type="title" hasCustomPrompt="1"/>
          </p:nvPr>
        </p:nvSpPr>
        <p:spPr>
          <a:xfrm>
            <a:off x="413147" y="5360877"/>
            <a:ext cx="7886700" cy="531985"/>
          </a:xfrm>
        </p:spPr>
        <p:txBody>
          <a:bodyPr>
            <a:normAutofit/>
          </a:bodyPr>
          <a:lstStyle>
            <a:lvl1pPr>
              <a:defRPr sz="3600">
                <a:solidFill>
                  <a:schemeClr val="bg1">
                    <a:lumMod val="85000"/>
                    <a:lumOff val="15000"/>
                  </a:schemeClr>
                </a:solidFill>
              </a:defRPr>
            </a:lvl1pPr>
          </a:lstStyle>
          <a:p>
            <a:r>
              <a:rPr lang="en-US" dirty="0"/>
              <a:t>TÍTULO DO CAP</a:t>
            </a:r>
            <a:endParaRPr lang="pt-BR" dirty="0"/>
          </a:p>
        </p:txBody>
      </p:sp>
      <p:sp>
        <p:nvSpPr>
          <p:cNvPr id="3" name="Content Placeholder 2">
            <a:extLst>
              <a:ext uri="{FF2B5EF4-FFF2-40B4-BE49-F238E27FC236}">
                <a16:creationId xmlns:a16="http://schemas.microsoft.com/office/drawing/2014/main" id="{95D4A1BA-8296-4569-AB06-71658C649141}"/>
              </a:ext>
            </a:extLst>
          </p:cNvPr>
          <p:cNvSpPr>
            <a:spLocks noGrp="1"/>
          </p:cNvSpPr>
          <p:nvPr>
            <p:ph idx="1" hasCustomPrompt="1"/>
          </p:nvPr>
        </p:nvSpPr>
        <p:spPr>
          <a:xfrm>
            <a:off x="413147" y="5895191"/>
            <a:ext cx="7886700" cy="413534"/>
          </a:xfrm>
        </p:spPr>
        <p:txBody>
          <a:bodyPr>
            <a:normAutofit/>
          </a:bodyPr>
          <a:lstStyle>
            <a:lvl1pPr marL="0" indent="0" algn="l">
              <a:buNone/>
              <a:defRPr sz="1800">
                <a:solidFill>
                  <a:schemeClr val="tx1">
                    <a:lumMod val="25000"/>
                  </a:schemeClr>
                </a:solidFill>
              </a:defRPr>
            </a:lvl1pPr>
          </a:lstStyle>
          <a:p>
            <a:pPr lvl="0"/>
            <a:r>
              <a:rPr lang="en-US" dirty="0" err="1"/>
              <a:t>Subtítulo</a:t>
            </a:r>
            <a:r>
              <a:rPr lang="en-US" dirty="0"/>
              <a:t> </a:t>
            </a:r>
            <a:r>
              <a:rPr lang="en-US" dirty="0" err="1"/>
              <a:t>bonitex</a:t>
            </a:r>
            <a:endParaRPr lang="en-US" dirty="0"/>
          </a:p>
        </p:txBody>
      </p:sp>
      <p:sp>
        <p:nvSpPr>
          <p:cNvPr id="8" name="Content Placeholder 2">
            <a:extLst>
              <a:ext uri="{FF2B5EF4-FFF2-40B4-BE49-F238E27FC236}">
                <a16:creationId xmlns:a16="http://schemas.microsoft.com/office/drawing/2014/main" id="{997A7EE8-7F80-4BFA-8748-BA74F3052C57}"/>
              </a:ext>
            </a:extLst>
          </p:cNvPr>
          <p:cNvSpPr>
            <a:spLocks noGrp="1"/>
          </p:cNvSpPr>
          <p:nvPr>
            <p:ph idx="10" hasCustomPrompt="1"/>
          </p:nvPr>
        </p:nvSpPr>
        <p:spPr>
          <a:xfrm>
            <a:off x="6707868" y="363235"/>
            <a:ext cx="1879064" cy="283943"/>
          </a:xfrm>
        </p:spPr>
        <p:txBody>
          <a:bodyPr anchor="t">
            <a:normAutofit/>
          </a:bodyPr>
          <a:lstStyle>
            <a:lvl1pPr marL="0" indent="0" algn="r">
              <a:buNone/>
              <a:defRPr sz="1400">
                <a:solidFill>
                  <a:schemeClr val="tx1">
                    <a:lumMod val="65000"/>
                  </a:schemeClr>
                </a:solidFill>
                <a:latin typeface="Arial Narrow" panose="020B0606020202030204" pitchFamily="34" charset="0"/>
              </a:defRPr>
            </a:lvl1pPr>
          </a:lstStyle>
          <a:p>
            <a:pPr lvl="0"/>
            <a:r>
              <a:rPr lang="en-US" dirty="0"/>
              <a:t>PROSPECTIONS</a:t>
            </a:r>
          </a:p>
        </p:txBody>
      </p:sp>
    </p:spTree>
    <p:extLst>
      <p:ext uri="{BB962C8B-B14F-4D97-AF65-F5344CB8AC3E}">
        <p14:creationId xmlns:p14="http://schemas.microsoft.com/office/powerpoint/2010/main" val="823282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FC2A-BD42-4280-85B2-B312558CE141}"/>
              </a:ext>
            </a:extLst>
          </p:cNvPr>
          <p:cNvSpPr>
            <a:spLocks noGrp="1"/>
          </p:cNvSpPr>
          <p:nvPr>
            <p:ph type="title" hasCustomPrompt="1"/>
          </p:nvPr>
        </p:nvSpPr>
        <p:spPr>
          <a:xfrm>
            <a:off x="413147" y="5140539"/>
            <a:ext cx="7886700" cy="531985"/>
          </a:xfrm>
        </p:spPr>
        <p:txBody>
          <a:bodyPr>
            <a:normAutofit/>
          </a:bodyPr>
          <a:lstStyle>
            <a:lvl1pPr>
              <a:defRPr sz="3600">
                <a:solidFill>
                  <a:schemeClr val="bg1">
                    <a:lumMod val="85000"/>
                    <a:lumOff val="15000"/>
                  </a:schemeClr>
                </a:solidFill>
              </a:defRPr>
            </a:lvl1pPr>
          </a:lstStyle>
          <a:p>
            <a:r>
              <a:rPr lang="en-US" dirty="0"/>
              <a:t>TÍTULO DO CAPÍTULO BEM EXTENSO</a:t>
            </a:r>
            <a:endParaRPr lang="pt-BR" dirty="0"/>
          </a:p>
        </p:txBody>
      </p:sp>
      <p:sp>
        <p:nvSpPr>
          <p:cNvPr id="3" name="Content Placeholder 2">
            <a:extLst>
              <a:ext uri="{FF2B5EF4-FFF2-40B4-BE49-F238E27FC236}">
                <a16:creationId xmlns:a16="http://schemas.microsoft.com/office/drawing/2014/main" id="{95D4A1BA-8296-4569-AB06-71658C649141}"/>
              </a:ext>
            </a:extLst>
          </p:cNvPr>
          <p:cNvSpPr>
            <a:spLocks noGrp="1"/>
          </p:cNvSpPr>
          <p:nvPr>
            <p:ph idx="1" hasCustomPrompt="1"/>
          </p:nvPr>
        </p:nvSpPr>
        <p:spPr>
          <a:xfrm>
            <a:off x="413147" y="5674853"/>
            <a:ext cx="7886700" cy="413534"/>
          </a:xfrm>
        </p:spPr>
        <p:txBody>
          <a:bodyPr>
            <a:normAutofit/>
          </a:bodyPr>
          <a:lstStyle>
            <a:lvl1pPr marL="0" indent="0" algn="l">
              <a:buNone/>
              <a:defRPr sz="1800">
                <a:solidFill>
                  <a:schemeClr val="bg1">
                    <a:lumMod val="60000"/>
                    <a:lumOff val="40000"/>
                  </a:schemeClr>
                </a:solidFill>
              </a:defRPr>
            </a:lvl1pPr>
          </a:lstStyle>
          <a:p>
            <a:pPr lvl="0"/>
            <a:r>
              <a:rPr lang="en-US" dirty="0" err="1"/>
              <a:t>Subtítulo</a:t>
            </a:r>
            <a:r>
              <a:rPr lang="en-US" dirty="0"/>
              <a:t> </a:t>
            </a:r>
            <a:r>
              <a:rPr lang="en-US" dirty="0" err="1"/>
              <a:t>bonitex</a:t>
            </a:r>
            <a:endParaRPr lang="en-US" dirty="0"/>
          </a:p>
        </p:txBody>
      </p:sp>
      <p:sp>
        <p:nvSpPr>
          <p:cNvPr id="8" name="Content Placeholder 2">
            <a:extLst>
              <a:ext uri="{FF2B5EF4-FFF2-40B4-BE49-F238E27FC236}">
                <a16:creationId xmlns:a16="http://schemas.microsoft.com/office/drawing/2014/main" id="{997A7EE8-7F80-4BFA-8748-BA74F3052C57}"/>
              </a:ext>
            </a:extLst>
          </p:cNvPr>
          <p:cNvSpPr>
            <a:spLocks noGrp="1"/>
          </p:cNvSpPr>
          <p:nvPr>
            <p:ph idx="10" hasCustomPrompt="1"/>
          </p:nvPr>
        </p:nvSpPr>
        <p:spPr>
          <a:xfrm>
            <a:off x="6707868" y="356137"/>
            <a:ext cx="1879064" cy="283943"/>
          </a:xfrm>
        </p:spPr>
        <p:txBody>
          <a:bodyPr anchor="t">
            <a:normAutofit/>
          </a:bodyPr>
          <a:lstStyle>
            <a:lvl1pPr marL="0" indent="0" algn="r">
              <a:buNone/>
              <a:defRPr sz="1400">
                <a:solidFill>
                  <a:schemeClr val="tx1">
                    <a:lumMod val="65000"/>
                  </a:schemeClr>
                </a:solidFill>
                <a:latin typeface="Arial Narrow" panose="020B0606020202030204" pitchFamily="34" charset="0"/>
              </a:defRPr>
            </a:lvl1pPr>
          </a:lstStyle>
          <a:p>
            <a:pPr lvl="0"/>
            <a:r>
              <a:rPr lang="en-US" dirty="0"/>
              <a:t>PROSPECTIONS</a:t>
            </a:r>
          </a:p>
        </p:txBody>
      </p:sp>
    </p:spTree>
    <p:extLst>
      <p:ext uri="{BB962C8B-B14F-4D97-AF65-F5344CB8AC3E}">
        <p14:creationId xmlns:p14="http://schemas.microsoft.com/office/powerpoint/2010/main" val="39417720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5259AD-DA7C-4AA5-8FB3-62F555B08B8F}"/>
              </a:ext>
            </a:extLst>
          </p:cNvPr>
          <p:cNvSpPr/>
          <p:nvPr/>
        </p:nvSpPr>
        <p:spPr>
          <a:xfrm>
            <a:off x="1" y="4800605"/>
            <a:ext cx="8166434" cy="1508125"/>
          </a:xfrm>
          <a:prstGeom prst="rect">
            <a:avLst/>
          </a:prstGeom>
          <a:solidFill>
            <a:schemeClr val="tx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2" name="Title 1">
            <a:extLst>
              <a:ext uri="{FF2B5EF4-FFF2-40B4-BE49-F238E27FC236}">
                <a16:creationId xmlns:a16="http://schemas.microsoft.com/office/drawing/2014/main" id="{A747FC2A-BD42-4280-85B2-B312558CE141}"/>
              </a:ext>
            </a:extLst>
          </p:cNvPr>
          <p:cNvSpPr>
            <a:spLocks noGrp="1"/>
          </p:cNvSpPr>
          <p:nvPr>
            <p:ph type="title" hasCustomPrompt="1"/>
          </p:nvPr>
        </p:nvSpPr>
        <p:spPr>
          <a:xfrm>
            <a:off x="413147" y="5140539"/>
            <a:ext cx="7886700" cy="531985"/>
          </a:xfrm>
        </p:spPr>
        <p:txBody>
          <a:bodyPr>
            <a:normAutofit/>
          </a:bodyPr>
          <a:lstStyle>
            <a:lvl1pPr>
              <a:defRPr sz="3600">
                <a:solidFill>
                  <a:schemeClr val="bg1">
                    <a:lumMod val="85000"/>
                    <a:lumOff val="15000"/>
                  </a:schemeClr>
                </a:solidFill>
              </a:defRPr>
            </a:lvl1pPr>
          </a:lstStyle>
          <a:p>
            <a:r>
              <a:rPr lang="en-US" dirty="0"/>
              <a:t>TÍTULO DO CAPÍTULO BEM EXTENSO</a:t>
            </a:r>
            <a:endParaRPr lang="pt-BR" dirty="0"/>
          </a:p>
        </p:txBody>
      </p:sp>
      <p:sp>
        <p:nvSpPr>
          <p:cNvPr id="3" name="Content Placeholder 2">
            <a:extLst>
              <a:ext uri="{FF2B5EF4-FFF2-40B4-BE49-F238E27FC236}">
                <a16:creationId xmlns:a16="http://schemas.microsoft.com/office/drawing/2014/main" id="{95D4A1BA-8296-4569-AB06-71658C649141}"/>
              </a:ext>
            </a:extLst>
          </p:cNvPr>
          <p:cNvSpPr>
            <a:spLocks noGrp="1"/>
          </p:cNvSpPr>
          <p:nvPr>
            <p:ph idx="1" hasCustomPrompt="1"/>
          </p:nvPr>
        </p:nvSpPr>
        <p:spPr>
          <a:xfrm>
            <a:off x="413147" y="5674853"/>
            <a:ext cx="7886700" cy="413534"/>
          </a:xfrm>
        </p:spPr>
        <p:txBody>
          <a:bodyPr>
            <a:normAutofit/>
          </a:bodyPr>
          <a:lstStyle>
            <a:lvl1pPr marL="0" indent="0" algn="l">
              <a:buNone/>
              <a:defRPr sz="1800">
                <a:solidFill>
                  <a:schemeClr val="bg1">
                    <a:lumMod val="60000"/>
                    <a:lumOff val="40000"/>
                  </a:schemeClr>
                </a:solidFill>
              </a:defRPr>
            </a:lvl1pPr>
          </a:lstStyle>
          <a:p>
            <a:pPr lvl="0"/>
            <a:r>
              <a:rPr lang="en-US" dirty="0" err="1"/>
              <a:t>Subtítulo</a:t>
            </a:r>
            <a:r>
              <a:rPr lang="en-US" dirty="0"/>
              <a:t> </a:t>
            </a:r>
            <a:r>
              <a:rPr lang="en-US" dirty="0" err="1"/>
              <a:t>bonitex</a:t>
            </a:r>
            <a:endParaRPr lang="en-US" dirty="0"/>
          </a:p>
        </p:txBody>
      </p:sp>
      <p:sp>
        <p:nvSpPr>
          <p:cNvPr id="8" name="Content Placeholder 2">
            <a:extLst>
              <a:ext uri="{FF2B5EF4-FFF2-40B4-BE49-F238E27FC236}">
                <a16:creationId xmlns:a16="http://schemas.microsoft.com/office/drawing/2014/main" id="{997A7EE8-7F80-4BFA-8748-BA74F3052C57}"/>
              </a:ext>
            </a:extLst>
          </p:cNvPr>
          <p:cNvSpPr>
            <a:spLocks noGrp="1"/>
          </p:cNvSpPr>
          <p:nvPr>
            <p:ph idx="10" hasCustomPrompt="1"/>
          </p:nvPr>
        </p:nvSpPr>
        <p:spPr>
          <a:xfrm>
            <a:off x="6707868" y="356137"/>
            <a:ext cx="1879064" cy="283943"/>
          </a:xfrm>
        </p:spPr>
        <p:txBody>
          <a:bodyPr anchor="t">
            <a:normAutofit/>
          </a:bodyPr>
          <a:lstStyle>
            <a:lvl1pPr marL="0" indent="0" algn="r">
              <a:buNone/>
              <a:defRPr sz="1400">
                <a:solidFill>
                  <a:schemeClr val="tx1">
                    <a:lumMod val="90000"/>
                  </a:schemeClr>
                </a:solidFill>
                <a:latin typeface="Arial Narrow" panose="020B0606020202030204" pitchFamily="34" charset="0"/>
              </a:defRPr>
            </a:lvl1pPr>
          </a:lstStyle>
          <a:p>
            <a:pPr lvl="0"/>
            <a:r>
              <a:rPr lang="en-US" dirty="0"/>
              <a:t>PROSPECTIONS</a:t>
            </a:r>
          </a:p>
        </p:txBody>
      </p:sp>
    </p:spTree>
    <p:extLst>
      <p:ext uri="{BB962C8B-B14F-4D97-AF65-F5344CB8AC3E}">
        <p14:creationId xmlns:p14="http://schemas.microsoft.com/office/powerpoint/2010/main" val="400014406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5259AD-DA7C-4AA5-8FB3-62F555B08B8F}"/>
              </a:ext>
            </a:extLst>
          </p:cNvPr>
          <p:cNvSpPr/>
          <p:nvPr/>
        </p:nvSpPr>
        <p:spPr>
          <a:xfrm>
            <a:off x="1" y="4800605"/>
            <a:ext cx="8166434" cy="1508125"/>
          </a:xfrm>
          <a:prstGeom prst="rect">
            <a:avLst/>
          </a:prstGeom>
          <a:solidFill>
            <a:schemeClr val="tx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2" name="Title 1">
            <a:extLst>
              <a:ext uri="{FF2B5EF4-FFF2-40B4-BE49-F238E27FC236}">
                <a16:creationId xmlns:a16="http://schemas.microsoft.com/office/drawing/2014/main" id="{A747FC2A-BD42-4280-85B2-B312558CE141}"/>
              </a:ext>
            </a:extLst>
          </p:cNvPr>
          <p:cNvSpPr>
            <a:spLocks noGrp="1"/>
          </p:cNvSpPr>
          <p:nvPr>
            <p:ph type="title" hasCustomPrompt="1"/>
          </p:nvPr>
        </p:nvSpPr>
        <p:spPr>
          <a:xfrm>
            <a:off x="413147" y="5140539"/>
            <a:ext cx="7886700" cy="531985"/>
          </a:xfrm>
        </p:spPr>
        <p:txBody>
          <a:bodyPr>
            <a:normAutofit/>
          </a:bodyPr>
          <a:lstStyle>
            <a:lvl1pPr>
              <a:defRPr sz="3600">
                <a:solidFill>
                  <a:schemeClr val="bg1">
                    <a:lumMod val="85000"/>
                    <a:lumOff val="15000"/>
                  </a:schemeClr>
                </a:solidFill>
              </a:defRPr>
            </a:lvl1pPr>
          </a:lstStyle>
          <a:p>
            <a:r>
              <a:rPr lang="en-US" dirty="0"/>
              <a:t>TÍTULO DO CAPÍTULO BEM EXTENSO</a:t>
            </a:r>
            <a:endParaRPr lang="pt-BR" dirty="0"/>
          </a:p>
        </p:txBody>
      </p:sp>
      <p:sp>
        <p:nvSpPr>
          <p:cNvPr id="3" name="Content Placeholder 2">
            <a:extLst>
              <a:ext uri="{FF2B5EF4-FFF2-40B4-BE49-F238E27FC236}">
                <a16:creationId xmlns:a16="http://schemas.microsoft.com/office/drawing/2014/main" id="{95D4A1BA-8296-4569-AB06-71658C649141}"/>
              </a:ext>
            </a:extLst>
          </p:cNvPr>
          <p:cNvSpPr>
            <a:spLocks noGrp="1"/>
          </p:cNvSpPr>
          <p:nvPr>
            <p:ph idx="1" hasCustomPrompt="1"/>
          </p:nvPr>
        </p:nvSpPr>
        <p:spPr>
          <a:xfrm>
            <a:off x="413147" y="5674853"/>
            <a:ext cx="7886700" cy="413534"/>
          </a:xfrm>
        </p:spPr>
        <p:txBody>
          <a:bodyPr>
            <a:normAutofit/>
          </a:bodyPr>
          <a:lstStyle>
            <a:lvl1pPr marL="0" indent="0" algn="l">
              <a:buNone/>
              <a:defRPr sz="1800">
                <a:solidFill>
                  <a:schemeClr val="bg1">
                    <a:lumMod val="60000"/>
                    <a:lumOff val="40000"/>
                  </a:schemeClr>
                </a:solidFill>
              </a:defRPr>
            </a:lvl1pPr>
          </a:lstStyle>
          <a:p>
            <a:pPr lvl="0"/>
            <a:r>
              <a:rPr lang="en-US" dirty="0" err="1"/>
              <a:t>Subtítulo</a:t>
            </a:r>
            <a:r>
              <a:rPr lang="en-US" dirty="0"/>
              <a:t> </a:t>
            </a:r>
            <a:r>
              <a:rPr lang="en-US" dirty="0" err="1"/>
              <a:t>bonitex</a:t>
            </a:r>
            <a:endParaRPr lang="en-US" dirty="0"/>
          </a:p>
        </p:txBody>
      </p:sp>
      <p:sp>
        <p:nvSpPr>
          <p:cNvPr id="8" name="Content Placeholder 2">
            <a:extLst>
              <a:ext uri="{FF2B5EF4-FFF2-40B4-BE49-F238E27FC236}">
                <a16:creationId xmlns:a16="http://schemas.microsoft.com/office/drawing/2014/main" id="{997A7EE8-7F80-4BFA-8748-BA74F3052C57}"/>
              </a:ext>
            </a:extLst>
          </p:cNvPr>
          <p:cNvSpPr>
            <a:spLocks noGrp="1"/>
          </p:cNvSpPr>
          <p:nvPr>
            <p:ph idx="10" hasCustomPrompt="1"/>
          </p:nvPr>
        </p:nvSpPr>
        <p:spPr>
          <a:xfrm>
            <a:off x="6707868" y="356137"/>
            <a:ext cx="1879064" cy="283943"/>
          </a:xfrm>
        </p:spPr>
        <p:txBody>
          <a:bodyPr anchor="t">
            <a:normAutofit/>
          </a:bodyPr>
          <a:lstStyle>
            <a:lvl1pPr marL="0" indent="0" algn="r">
              <a:buNone/>
              <a:defRPr sz="1400">
                <a:solidFill>
                  <a:schemeClr val="tx1">
                    <a:lumMod val="90000"/>
                  </a:schemeClr>
                </a:solidFill>
                <a:latin typeface="Arial Narrow" panose="020B0606020202030204" pitchFamily="34" charset="0"/>
              </a:defRPr>
            </a:lvl1pPr>
          </a:lstStyle>
          <a:p>
            <a:pPr lvl="0"/>
            <a:r>
              <a:rPr lang="en-US" dirty="0"/>
              <a:t>PROSPECTIONS</a:t>
            </a:r>
          </a:p>
        </p:txBody>
      </p:sp>
    </p:spTree>
    <p:extLst>
      <p:ext uri="{BB962C8B-B14F-4D97-AF65-F5344CB8AC3E}">
        <p14:creationId xmlns:p14="http://schemas.microsoft.com/office/powerpoint/2010/main" val="194009524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5259AD-DA7C-4AA5-8FB3-62F555B08B8F}"/>
              </a:ext>
            </a:extLst>
          </p:cNvPr>
          <p:cNvSpPr/>
          <p:nvPr/>
        </p:nvSpPr>
        <p:spPr>
          <a:xfrm>
            <a:off x="1" y="4800605"/>
            <a:ext cx="8166434" cy="1508125"/>
          </a:xfrm>
          <a:prstGeom prst="rect">
            <a:avLst/>
          </a:prstGeom>
          <a:solidFill>
            <a:schemeClr val="tx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2" name="Title 1">
            <a:extLst>
              <a:ext uri="{FF2B5EF4-FFF2-40B4-BE49-F238E27FC236}">
                <a16:creationId xmlns:a16="http://schemas.microsoft.com/office/drawing/2014/main" id="{A747FC2A-BD42-4280-85B2-B312558CE141}"/>
              </a:ext>
            </a:extLst>
          </p:cNvPr>
          <p:cNvSpPr>
            <a:spLocks noGrp="1"/>
          </p:cNvSpPr>
          <p:nvPr>
            <p:ph type="title" hasCustomPrompt="1"/>
          </p:nvPr>
        </p:nvSpPr>
        <p:spPr>
          <a:xfrm>
            <a:off x="413147" y="5140539"/>
            <a:ext cx="7886700" cy="531985"/>
          </a:xfrm>
        </p:spPr>
        <p:txBody>
          <a:bodyPr>
            <a:normAutofit/>
          </a:bodyPr>
          <a:lstStyle>
            <a:lvl1pPr>
              <a:defRPr sz="3600">
                <a:solidFill>
                  <a:schemeClr val="bg1">
                    <a:lumMod val="85000"/>
                    <a:lumOff val="15000"/>
                  </a:schemeClr>
                </a:solidFill>
              </a:defRPr>
            </a:lvl1pPr>
          </a:lstStyle>
          <a:p>
            <a:r>
              <a:rPr lang="en-US" dirty="0"/>
              <a:t>TÍTULO DO CAPÍTULO BEM EXTENSO</a:t>
            </a:r>
            <a:endParaRPr lang="pt-BR" dirty="0"/>
          </a:p>
        </p:txBody>
      </p:sp>
      <p:sp>
        <p:nvSpPr>
          <p:cNvPr id="3" name="Content Placeholder 2">
            <a:extLst>
              <a:ext uri="{FF2B5EF4-FFF2-40B4-BE49-F238E27FC236}">
                <a16:creationId xmlns:a16="http://schemas.microsoft.com/office/drawing/2014/main" id="{95D4A1BA-8296-4569-AB06-71658C649141}"/>
              </a:ext>
            </a:extLst>
          </p:cNvPr>
          <p:cNvSpPr>
            <a:spLocks noGrp="1"/>
          </p:cNvSpPr>
          <p:nvPr>
            <p:ph idx="1" hasCustomPrompt="1"/>
          </p:nvPr>
        </p:nvSpPr>
        <p:spPr>
          <a:xfrm>
            <a:off x="413147" y="5674853"/>
            <a:ext cx="7886700" cy="413534"/>
          </a:xfrm>
        </p:spPr>
        <p:txBody>
          <a:bodyPr>
            <a:normAutofit/>
          </a:bodyPr>
          <a:lstStyle>
            <a:lvl1pPr marL="0" indent="0" algn="l">
              <a:buNone/>
              <a:defRPr sz="1800">
                <a:solidFill>
                  <a:schemeClr val="bg1">
                    <a:lumMod val="60000"/>
                    <a:lumOff val="40000"/>
                  </a:schemeClr>
                </a:solidFill>
              </a:defRPr>
            </a:lvl1pPr>
          </a:lstStyle>
          <a:p>
            <a:pPr lvl="0"/>
            <a:r>
              <a:rPr lang="en-US" dirty="0" err="1"/>
              <a:t>Subtítulo</a:t>
            </a:r>
            <a:r>
              <a:rPr lang="en-US" dirty="0"/>
              <a:t> </a:t>
            </a:r>
            <a:r>
              <a:rPr lang="en-US" dirty="0" err="1"/>
              <a:t>bonitex</a:t>
            </a:r>
            <a:endParaRPr lang="en-US" dirty="0"/>
          </a:p>
        </p:txBody>
      </p:sp>
      <p:sp>
        <p:nvSpPr>
          <p:cNvPr id="8" name="Content Placeholder 2">
            <a:extLst>
              <a:ext uri="{FF2B5EF4-FFF2-40B4-BE49-F238E27FC236}">
                <a16:creationId xmlns:a16="http://schemas.microsoft.com/office/drawing/2014/main" id="{997A7EE8-7F80-4BFA-8748-BA74F3052C57}"/>
              </a:ext>
            </a:extLst>
          </p:cNvPr>
          <p:cNvSpPr>
            <a:spLocks noGrp="1"/>
          </p:cNvSpPr>
          <p:nvPr>
            <p:ph idx="10" hasCustomPrompt="1"/>
          </p:nvPr>
        </p:nvSpPr>
        <p:spPr>
          <a:xfrm>
            <a:off x="6707868" y="356137"/>
            <a:ext cx="1879064" cy="283943"/>
          </a:xfrm>
        </p:spPr>
        <p:txBody>
          <a:bodyPr anchor="t">
            <a:normAutofit/>
          </a:bodyPr>
          <a:lstStyle>
            <a:lvl1pPr marL="0" indent="0" algn="r">
              <a:buNone/>
              <a:defRPr sz="1400">
                <a:solidFill>
                  <a:schemeClr val="tx1">
                    <a:lumMod val="90000"/>
                  </a:schemeClr>
                </a:solidFill>
                <a:latin typeface="Arial Narrow" panose="020B0606020202030204" pitchFamily="34" charset="0"/>
              </a:defRPr>
            </a:lvl1pPr>
          </a:lstStyle>
          <a:p>
            <a:pPr lvl="0"/>
            <a:r>
              <a:rPr lang="en-US" dirty="0"/>
              <a:t>PROSPECTIONS</a:t>
            </a:r>
          </a:p>
        </p:txBody>
      </p:sp>
    </p:spTree>
    <p:extLst>
      <p:ext uri="{BB962C8B-B14F-4D97-AF65-F5344CB8AC3E}">
        <p14:creationId xmlns:p14="http://schemas.microsoft.com/office/powerpoint/2010/main" val="348944735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5259AD-DA7C-4AA5-8FB3-62F555B08B8F}"/>
              </a:ext>
            </a:extLst>
          </p:cNvPr>
          <p:cNvSpPr/>
          <p:nvPr/>
        </p:nvSpPr>
        <p:spPr>
          <a:xfrm>
            <a:off x="1" y="4800605"/>
            <a:ext cx="8166434" cy="1508125"/>
          </a:xfrm>
          <a:prstGeom prst="rect">
            <a:avLst/>
          </a:prstGeom>
          <a:solidFill>
            <a:schemeClr val="tx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2" name="Title 1">
            <a:extLst>
              <a:ext uri="{FF2B5EF4-FFF2-40B4-BE49-F238E27FC236}">
                <a16:creationId xmlns:a16="http://schemas.microsoft.com/office/drawing/2014/main" id="{A747FC2A-BD42-4280-85B2-B312558CE141}"/>
              </a:ext>
            </a:extLst>
          </p:cNvPr>
          <p:cNvSpPr>
            <a:spLocks noGrp="1"/>
          </p:cNvSpPr>
          <p:nvPr>
            <p:ph type="title" hasCustomPrompt="1"/>
          </p:nvPr>
        </p:nvSpPr>
        <p:spPr>
          <a:xfrm>
            <a:off x="413147" y="5140539"/>
            <a:ext cx="7886700" cy="531985"/>
          </a:xfrm>
        </p:spPr>
        <p:txBody>
          <a:bodyPr>
            <a:normAutofit/>
          </a:bodyPr>
          <a:lstStyle>
            <a:lvl1pPr>
              <a:defRPr sz="3600">
                <a:solidFill>
                  <a:schemeClr val="bg1">
                    <a:lumMod val="85000"/>
                    <a:lumOff val="15000"/>
                  </a:schemeClr>
                </a:solidFill>
              </a:defRPr>
            </a:lvl1pPr>
          </a:lstStyle>
          <a:p>
            <a:r>
              <a:rPr lang="en-US" dirty="0"/>
              <a:t>TÍTULO DO CAPÍTULO BEM EXTENSO</a:t>
            </a:r>
            <a:endParaRPr lang="pt-BR" dirty="0"/>
          </a:p>
        </p:txBody>
      </p:sp>
      <p:sp>
        <p:nvSpPr>
          <p:cNvPr id="3" name="Content Placeholder 2">
            <a:extLst>
              <a:ext uri="{FF2B5EF4-FFF2-40B4-BE49-F238E27FC236}">
                <a16:creationId xmlns:a16="http://schemas.microsoft.com/office/drawing/2014/main" id="{95D4A1BA-8296-4569-AB06-71658C649141}"/>
              </a:ext>
            </a:extLst>
          </p:cNvPr>
          <p:cNvSpPr>
            <a:spLocks noGrp="1"/>
          </p:cNvSpPr>
          <p:nvPr>
            <p:ph idx="1" hasCustomPrompt="1"/>
          </p:nvPr>
        </p:nvSpPr>
        <p:spPr>
          <a:xfrm>
            <a:off x="413147" y="5674853"/>
            <a:ext cx="7886700" cy="413534"/>
          </a:xfrm>
        </p:spPr>
        <p:txBody>
          <a:bodyPr>
            <a:normAutofit/>
          </a:bodyPr>
          <a:lstStyle>
            <a:lvl1pPr marL="0" indent="0" algn="l">
              <a:buNone/>
              <a:defRPr sz="1800">
                <a:solidFill>
                  <a:schemeClr val="bg1">
                    <a:lumMod val="60000"/>
                    <a:lumOff val="40000"/>
                  </a:schemeClr>
                </a:solidFill>
              </a:defRPr>
            </a:lvl1pPr>
          </a:lstStyle>
          <a:p>
            <a:pPr lvl="0"/>
            <a:r>
              <a:rPr lang="en-US" dirty="0" err="1"/>
              <a:t>Subtítulo</a:t>
            </a:r>
            <a:r>
              <a:rPr lang="en-US" dirty="0"/>
              <a:t> </a:t>
            </a:r>
            <a:r>
              <a:rPr lang="en-US" dirty="0" err="1"/>
              <a:t>bonitex</a:t>
            </a:r>
            <a:endParaRPr lang="en-US" dirty="0"/>
          </a:p>
        </p:txBody>
      </p:sp>
      <p:sp>
        <p:nvSpPr>
          <p:cNvPr id="8" name="Content Placeholder 2">
            <a:extLst>
              <a:ext uri="{FF2B5EF4-FFF2-40B4-BE49-F238E27FC236}">
                <a16:creationId xmlns:a16="http://schemas.microsoft.com/office/drawing/2014/main" id="{997A7EE8-7F80-4BFA-8748-BA74F3052C57}"/>
              </a:ext>
            </a:extLst>
          </p:cNvPr>
          <p:cNvSpPr>
            <a:spLocks noGrp="1"/>
          </p:cNvSpPr>
          <p:nvPr>
            <p:ph idx="10" hasCustomPrompt="1"/>
          </p:nvPr>
        </p:nvSpPr>
        <p:spPr>
          <a:xfrm>
            <a:off x="6707868" y="356137"/>
            <a:ext cx="1879064" cy="283943"/>
          </a:xfrm>
        </p:spPr>
        <p:txBody>
          <a:bodyPr anchor="t">
            <a:normAutofit/>
          </a:bodyPr>
          <a:lstStyle>
            <a:lvl1pPr marL="0" indent="0" algn="r">
              <a:buNone/>
              <a:defRPr sz="1400">
                <a:solidFill>
                  <a:schemeClr val="bg1">
                    <a:lumMod val="75000"/>
                  </a:schemeClr>
                </a:solidFill>
                <a:latin typeface="Arial Narrow" panose="020B0606020202030204" pitchFamily="34" charset="0"/>
              </a:defRPr>
            </a:lvl1pPr>
          </a:lstStyle>
          <a:p>
            <a:pPr lvl="0"/>
            <a:r>
              <a:rPr lang="en-US" dirty="0"/>
              <a:t>PROSPECTIONS</a:t>
            </a:r>
          </a:p>
        </p:txBody>
      </p:sp>
    </p:spTree>
    <p:extLst>
      <p:ext uri="{BB962C8B-B14F-4D97-AF65-F5344CB8AC3E}">
        <p14:creationId xmlns:p14="http://schemas.microsoft.com/office/powerpoint/2010/main" val="310683171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5259AD-DA7C-4AA5-8FB3-62F555B08B8F}"/>
              </a:ext>
            </a:extLst>
          </p:cNvPr>
          <p:cNvSpPr/>
          <p:nvPr/>
        </p:nvSpPr>
        <p:spPr>
          <a:xfrm>
            <a:off x="1" y="4800605"/>
            <a:ext cx="8166434" cy="1508125"/>
          </a:xfrm>
          <a:prstGeom prst="rect">
            <a:avLst/>
          </a:prstGeom>
          <a:solidFill>
            <a:schemeClr val="tx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2" name="Title 1">
            <a:extLst>
              <a:ext uri="{FF2B5EF4-FFF2-40B4-BE49-F238E27FC236}">
                <a16:creationId xmlns:a16="http://schemas.microsoft.com/office/drawing/2014/main" id="{A747FC2A-BD42-4280-85B2-B312558CE141}"/>
              </a:ext>
            </a:extLst>
          </p:cNvPr>
          <p:cNvSpPr>
            <a:spLocks noGrp="1"/>
          </p:cNvSpPr>
          <p:nvPr>
            <p:ph type="title" hasCustomPrompt="1"/>
          </p:nvPr>
        </p:nvSpPr>
        <p:spPr>
          <a:xfrm>
            <a:off x="413147" y="5140539"/>
            <a:ext cx="7886700" cy="531985"/>
          </a:xfrm>
        </p:spPr>
        <p:txBody>
          <a:bodyPr>
            <a:normAutofit/>
          </a:bodyPr>
          <a:lstStyle>
            <a:lvl1pPr>
              <a:defRPr sz="3600">
                <a:solidFill>
                  <a:schemeClr val="bg1">
                    <a:lumMod val="85000"/>
                    <a:lumOff val="15000"/>
                  </a:schemeClr>
                </a:solidFill>
              </a:defRPr>
            </a:lvl1pPr>
          </a:lstStyle>
          <a:p>
            <a:r>
              <a:rPr lang="en-US" dirty="0"/>
              <a:t>TÍTULO DO CAPÍTULO BEM EXTENSO</a:t>
            </a:r>
            <a:endParaRPr lang="pt-BR" dirty="0"/>
          </a:p>
        </p:txBody>
      </p:sp>
      <p:sp>
        <p:nvSpPr>
          <p:cNvPr id="3" name="Content Placeholder 2">
            <a:extLst>
              <a:ext uri="{FF2B5EF4-FFF2-40B4-BE49-F238E27FC236}">
                <a16:creationId xmlns:a16="http://schemas.microsoft.com/office/drawing/2014/main" id="{95D4A1BA-8296-4569-AB06-71658C649141}"/>
              </a:ext>
            </a:extLst>
          </p:cNvPr>
          <p:cNvSpPr>
            <a:spLocks noGrp="1"/>
          </p:cNvSpPr>
          <p:nvPr>
            <p:ph idx="1" hasCustomPrompt="1"/>
          </p:nvPr>
        </p:nvSpPr>
        <p:spPr>
          <a:xfrm>
            <a:off x="413147" y="5674853"/>
            <a:ext cx="7886700" cy="413534"/>
          </a:xfrm>
        </p:spPr>
        <p:txBody>
          <a:bodyPr>
            <a:normAutofit/>
          </a:bodyPr>
          <a:lstStyle>
            <a:lvl1pPr marL="0" indent="0" algn="l">
              <a:buNone/>
              <a:defRPr sz="1800">
                <a:solidFill>
                  <a:schemeClr val="bg1">
                    <a:lumMod val="60000"/>
                    <a:lumOff val="40000"/>
                  </a:schemeClr>
                </a:solidFill>
              </a:defRPr>
            </a:lvl1pPr>
          </a:lstStyle>
          <a:p>
            <a:pPr lvl="0"/>
            <a:r>
              <a:rPr lang="en-US" dirty="0" err="1"/>
              <a:t>Subtítulo</a:t>
            </a:r>
            <a:r>
              <a:rPr lang="en-US" dirty="0"/>
              <a:t> </a:t>
            </a:r>
            <a:r>
              <a:rPr lang="en-US" dirty="0" err="1"/>
              <a:t>também</a:t>
            </a:r>
            <a:r>
              <a:rPr lang="en-US" dirty="0"/>
              <a:t> com um </a:t>
            </a:r>
            <a:r>
              <a:rPr lang="en-US" dirty="0" err="1"/>
              <a:t>textão</a:t>
            </a:r>
            <a:r>
              <a:rPr lang="en-US" dirty="0"/>
              <a:t> que </a:t>
            </a:r>
            <a:r>
              <a:rPr lang="en-US" dirty="0" err="1"/>
              <a:t>meudeusdocéu</a:t>
            </a:r>
            <a:r>
              <a:rPr lang="en-US" dirty="0"/>
              <a:t> </a:t>
            </a:r>
            <a:r>
              <a:rPr lang="en-US" dirty="0" err="1"/>
              <a:t>como</a:t>
            </a:r>
            <a:r>
              <a:rPr lang="en-US" dirty="0"/>
              <a:t> </a:t>
            </a:r>
            <a:r>
              <a:rPr lang="en-US" dirty="0" err="1"/>
              <a:t>vocês</a:t>
            </a:r>
            <a:r>
              <a:rPr lang="en-US" dirty="0"/>
              <a:t> </a:t>
            </a:r>
            <a:r>
              <a:rPr lang="en-US" dirty="0" err="1"/>
              <a:t>escrevem</a:t>
            </a:r>
            <a:r>
              <a:rPr lang="en-US" dirty="0"/>
              <a:t> </a:t>
            </a:r>
            <a:r>
              <a:rPr lang="en-US" dirty="0" err="1"/>
              <a:t>gente</a:t>
            </a:r>
            <a:endParaRPr lang="en-US" dirty="0"/>
          </a:p>
        </p:txBody>
      </p:sp>
      <p:sp>
        <p:nvSpPr>
          <p:cNvPr id="8" name="Content Placeholder 2">
            <a:extLst>
              <a:ext uri="{FF2B5EF4-FFF2-40B4-BE49-F238E27FC236}">
                <a16:creationId xmlns:a16="http://schemas.microsoft.com/office/drawing/2014/main" id="{997A7EE8-7F80-4BFA-8748-BA74F3052C57}"/>
              </a:ext>
            </a:extLst>
          </p:cNvPr>
          <p:cNvSpPr>
            <a:spLocks noGrp="1"/>
          </p:cNvSpPr>
          <p:nvPr>
            <p:ph idx="10" hasCustomPrompt="1"/>
          </p:nvPr>
        </p:nvSpPr>
        <p:spPr>
          <a:xfrm>
            <a:off x="6707868" y="356137"/>
            <a:ext cx="1879064" cy="283943"/>
          </a:xfrm>
        </p:spPr>
        <p:txBody>
          <a:bodyPr anchor="t">
            <a:normAutofit/>
          </a:bodyPr>
          <a:lstStyle>
            <a:lvl1pPr marL="0" indent="0" algn="r">
              <a:buNone/>
              <a:defRPr sz="1400">
                <a:solidFill>
                  <a:schemeClr val="tx1">
                    <a:lumMod val="65000"/>
                  </a:schemeClr>
                </a:solidFill>
                <a:latin typeface="Arial Narrow" panose="020B0606020202030204" pitchFamily="34" charset="0"/>
              </a:defRPr>
            </a:lvl1pPr>
          </a:lstStyle>
          <a:p>
            <a:pPr lvl="0"/>
            <a:r>
              <a:rPr lang="en-US" dirty="0"/>
              <a:t>PROSPECTIONS</a:t>
            </a:r>
          </a:p>
        </p:txBody>
      </p:sp>
    </p:spTree>
    <p:extLst>
      <p:ext uri="{BB962C8B-B14F-4D97-AF65-F5344CB8AC3E}">
        <p14:creationId xmlns:p14="http://schemas.microsoft.com/office/powerpoint/2010/main" val="24794112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C3573F-C96F-48FA-8A4F-F507D6868E25}"/>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pt-BR"/>
              <a:t>Clique para editar o título Mestre</a:t>
            </a:r>
            <a:endParaRPr lang="pt-BR" dirty="0"/>
          </a:p>
        </p:txBody>
      </p:sp>
      <p:sp>
        <p:nvSpPr>
          <p:cNvPr id="3" name="Text Placeholder 2">
            <a:extLst>
              <a:ext uri="{FF2B5EF4-FFF2-40B4-BE49-F238E27FC236}">
                <a16:creationId xmlns:a16="http://schemas.microsoft.com/office/drawing/2014/main" id="{204331F2-F35A-448A-A39F-95C1A002DAE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endParaRPr lang="pt-BR" dirty="0"/>
          </a:p>
        </p:txBody>
      </p:sp>
      <p:sp>
        <p:nvSpPr>
          <p:cNvPr id="4" name="Date Placeholder 3">
            <a:extLst>
              <a:ext uri="{FF2B5EF4-FFF2-40B4-BE49-F238E27FC236}">
                <a16:creationId xmlns:a16="http://schemas.microsoft.com/office/drawing/2014/main" id="{727DF6F9-7744-444C-A3D1-7BD2F3E5C54C}"/>
              </a:ext>
            </a:extLst>
          </p:cNvPr>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833E01-2D3D-40C1-94D2-8D253CEFA892}" type="datetimeFigureOut">
              <a:rPr lang="pt-BR" smtClean="0"/>
              <a:t>10/06/2019</a:t>
            </a:fld>
            <a:endParaRPr lang="pt-BR"/>
          </a:p>
        </p:txBody>
      </p:sp>
      <p:sp>
        <p:nvSpPr>
          <p:cNvPr id="5" name="Footer Placeholder 4">
            <a:extLst>
              <a:ext uri="{FF2B5EF4-FFF2-40B4-BE49-F238E27FC236}">
                <a16:creationId xmlns:a16="http://schemas.microsoft.com/office/drawing/2014/main" id="{6BD51B0F-6F13-4600-A8FA-413D738F1D53}"/>
              </a:ext>
            </a:extLst>
          </p:cNvPr>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a:extLst>
              <a:ext uri="{FF2B5EF4-FFF2-40B4-BE49-F238E27FC236}">
                <a16:creationId xmlns:a16="http://schemas.microsoft.com/office/drawing/2014/main" id="{FF390BA3-B0C2-46ED-B040-F7860A2F4FD9}"/>
              </a:ext>
            </a:extLst>
          </p:cNvPr>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8EE286-28E0-47F5-9CAA-A653DD1D1767}" type="slidenum">
              <a:rPr lang="pt-BR" smtClean="0"/>
              <a:t>‹#›</a:t>
            </a:fld>
            <a:endParaRPr lang="pt-BR"/>
          </a:p>
        </p:txBody>
      </p:sp>
    </p:spTree>
    <p:extLst>
      <p:ext uri="{BB962C8B-B14F-4D97-AF65-F5344CB8AC3E}">
        <p14:creationId xmlns:p14="http://schemas.microsoft.com/office/powerpoint/2010/main" val="714192428"/>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8" r:id="rId28"/>
  </p:sldLayoutIdLst>
  <p:txStyles>
    <p:titleStyle>
      <a:lvl1pPr algn="l" defTabSz="914377" rtl="0" eaLnBrk="1" latinLnBrk="0" hangingPunct="1">
        <a:lnSpc>
          <a:spcPct val="90000"/>
        </a:lnSpc>
        <a:spcBef>
          <a:spcPct val="0"/>
        </a:spcBef>
        <a:buNone/>
        <a:defRPr sz="3200" kern="1200">
          <a:solidFill>
            <a:schemeClr val="tx1"/>
          </a:solidFill>
          <a:latin typeface="Arial Black" panose="020B0A04020102020204" pitchFamily="34" charset="0"/>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userDrawn="1">
          <p15:clr>
            <a:srgbClr val="F26B43"/>
          </p15:clr>
        </p15:guide>
        <p15:guide id="2" pos="260" userDrawn="1">
          <p15:clr>
            <a:srgbClr val="F26B43"/>
          </p15:clr>
        </p15:guide>
        <p15:guide id="3" pos="5500" userDrawn="1">
          <p15:clr>
            <a:srgbClr val="F26B43"/>
          </p15:clr>
        </p15:guide>
        <p15:guide id="4"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8.xml"/><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8.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8.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8.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8.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8.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8.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8.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8.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8.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8.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8.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8.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8.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8.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9F1052-CD21-4DDD-AC0E-CB6E962BD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extBox 2">
            <a:extLst>
              <a:ext uri="{FF2B5EF4-FFF2-40B4-BE49-F238E27FC236}">
                <a16:creationId xmlns:a16="http://schemas.microsoft.com/office/drawing/2014/main" id="{10460104-67AB-4813-955A-5457E0FDE96D}"/>
              </a:ext>
            </a:extLst>
          </p:cNvPr>
          <p:cNvSpPr txBox="1"/>
          <p:nvPr/>
        </p:nvSpPr>
        <p:spPr>
          <a:xfrm>
            <a:off x="841280" y="2601771"/>
            <a:ext cx="7461440" cy="1541448"/>
          </a:xfrm>
          <a:prstGeom prst="rect">
            <a:avLst/>
          </a:prstGeom>
          <a:noFill/>
        </p:spPr>
        <p:txBody>
          <a:bodyPr wrap="square" rtlCol="0">
            <a:spAutoFit/>
          </a:bodyPr>
          <a:lstStyle/>
          <a:p>
            <a:pPr algn="ctr">
              <a:lnSpc>
                <a:spcPts val="6000"/>
              </a:lnSpc>
            </a:pPr>
            <a:r>
              <a:rPr lang="pt-BR" sz="4000" dirty="0">
                <a:latin typeface="Barlow Light" panose="00000400000000000000" pitchFamily="2" charset="0"/>
              </a:rPr>
              <a:t>USO DE DADOS E A REVOLUÇÃO DA COMUNICAÇÃO</a:t>
            </a:r>
          </a:p>
        </p:txBody>
      </p:sp>
    </p:spTree>
    <p:extLst>
      <p:ext uri="{BB962C8B-B14F-4D97-AF65-F5344CB8AC3E}">
        <p14:creationId xmlns:p14="http://schemas.microsoft.com/office/powerpoint/2010/main" val="3304011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D917D-FE1D-42C8-A9E6-477B30DC7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1" name="Content Placeholder 2">
            <a:extLst>
              <a:ext uri="{FF2B5EF4-FFF2-40B4-BE49-F238E27FC236}">
                <a16:creationId xmlns:a16="http://schemas.microsoft.com/office/drawing/2014/main" id="{1FF550B0-6CA6-48C9-93F5-47BFA5C00599}"/>
              </a:ext>
            </a:extLst>
          </p:cNvPr>
          <p:cNvSpPr txBox="1">
            <a:spLocks/>
          </p:cNvSpPr>
          <p:nvPr/>
        </p:nvSpPr>
        <p:spPr>
          <a:xfrm>
            <a:off x="731882" y="2316681"/>
            <a:ext cx="7481455" cy="329142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bg1">
                    <a:lumMod val="60000"/>
                    <a:lumOff val="4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2000" b="1" i="0" dirty="0">
                <a:solidFill>
                  <a:schemeClr val="bg1">
                    <a:lumMod val="75000"/>
                  </a:schemeClr>
                </a:solidFill>
                <a:latin typeface="Barlow" panose="00000500000000000000" pitchFamily="2" charset="0"/>
              </a:rPr>
              <a:t>PÚBLICO 1</a:t>
            </a:r>
          </a:p>
          <a:p>
            <a:pPr algn="ctr"/>
            <a:r>
              <a:rPr lang="pt-BR" sz="2000" i="0" dirty="0">
                <a:solidFill>
                  <a:schemeClr val="bg1">
                    <a:lumMod val="75000"/>
                  </a:schemeClr>
                </a:solidFill>
                <a:latin typeface="Barlow" panose="00000500000000000000" pitchFamily="2" charset="0"/>
              </a:rPr>
              <a:t>Relacionamento sério </a:t>
            </a:r>
            <a:r>
              <a:rPr lang="pt-BR" sz="2000" dirty="0">
                <a:solidFill>
                  <a:schemeClr val="bg1">
                    <a:lumMod val="75000"/>
                  </a:schemeClr>
                </a:solidFill>
                <a:latin typeface="Barlow" panose="00000500000000000000" pitchFamily="2" charset="0"/>
              </a:rPr>
              <a:t>há mais de 1 ano</a:t>
            </a:r>
            <a:endParaRPr lang="pt-BR" sz="2000" i="0" dirty="0">
              <a:solidFill>
                <a:schemeClr val="bg1">
                  <a:lumMod val="75000"/>
                </a:schemeClr>
              </a:solidFill>
              <a:latin typeface="Barlow" panose="00000500000000000000" pitchFamily="2" charset="0"/>
            </a:endParaRPr>
          </a:p>
          <a:p>
            <a:pPr algn="ctr"/>
            <a:endParaRPr lang="pt-BR" sz="2000" i="0" dirty="0">
              <a:solidFill>
                <a:schemeClr val="bg1">
                  <a:lumMod val="75000"/>
                </a:schemeClr>
              </a:solidFill>
              <a:latin typeface="Barlow" panose="00000500000000000000" pitchFamily="2" charset="0"/>
            </a:endParaRPr>
          </a:p>
          <a:p>
            <a:pPr algn="ctr"/>
            <a:r>
              <a:rPr lang="pt-BR" sz="2000" b="1" i="0" dirty="0">
                <a:solidFill>
                  <a:schemeClr val="bg1">
                    <a:lumMod val="75000"/>
                  </a:schemeClr>
                </a:solidFill>
                <a:latin typeface="Barlow" panose="00000500000000000000" pitchFamily="2" charset="0"/>
              </a:rPr>
              <a:t>PÚBLICO 2</a:t>
            </a:r>
          </a:p>
          <a:p>
            <a:pPr algn="ctr"/>
            <a:r>
              <a:rPr lang="pt-BR" sz="2000" i="0" dirty="0">
                <a:solidFill>
                  <a:schemeClr val="bg1">
                    <a:lumMod val="75000"/>
                  </a:schemeClr>
                </a:solidFill>
                <a:latin typeface="Barlow" panose="00000500000000000000" pitchFamily="2" charset="0"/>
              </a:rPr>
              <a:t>Relacionamento sério </a:t>
            </a:r>
            <a:r>
              <a:rPr lang="pt-BR" sz="2000" dirty="0">
                <a:solidFill>
                  <a:schemeClr val="bg1">
                    <a:lumMod val="75000"/>
                  </a:schemeClr>
                </a:solidFill>
                <a:latin typeface="Barlow" panose="00000500000000000000" pitchFamily="2" charset="0"/>
              </a:rPr>
              <a:t>há menos de 1 ano</a:t>
            </a:r>
            <a:endParaRPr lang="pt-BR" sz="2000" i="0" dirty="0">
              <a:solidFill>
                <a:schemeClr val="bg1">
                  <a:lumMod val="75000"/>
                </a:schemeClr>
              </a:solidFill>
              <a:latin typeface="Barlow" panose="00000500000000000000" pitchFamily="2" charset="0"/>
            </a:endParaRPr>
          </a:p>
          <a:p>
            <a:pPr algn="ctr"/>
            <a:endParaRPr lang="pt-BR" sz="2000" i="0" dirty="0">
              <a:solidFill>
                <a:schemeClr val="bg1">
                  <a:lumMod val="75000"/>
                </a:schemeClr>
              </a:solidFill>
              <a:latin typeface="Barlow" panose="00000500000000000000" pitchFamily="2" charset="0"/>
            </a:endParaRPr>
          </a:p>
        </p:txBody>
      </p:sp>
    </p:spTree>
    <p:extLst>
      <p:ext uri="{BB962C8B-B14F-4D97-AF65-F5344CB8AC3E}">
        <p14:creationId xmlns:p14="http://schemas.microsoft.com/office/powerpoint/2010/main" val="2963761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D917D-FE1D-42C8-A9E6-477B30DC7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1" name="Content Placeholder 2">
            <a:extLst>
              <a:ext uri="{FF2B5EF4-FFF2-40B4-BE49-F238E27FC236}">
                <a16:creationId xmlns:a16="http://schemas.microsoft.com/office/drawing/2014/main" id="{1FF550B0-6CA6-48C9-93F5-47BFA5C00599}"/>
              </a:ext>
            </a:extLst>
          </p:cNvPr>
          <p:cNvSpPr txBox="1">
            <a:spLocks/>
          </p:cNvSpPr>
          <p:nvPr/>
        </p:nvSpPr>
        <p:spPr>
          <a:xfrm>
            <a:off x="1071948" y="3094017"/>
            <a:ext cx="6801323" cy="19948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bg1">
                    <a:lumMod val="60000"/>
                    <a:lumOff val="4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500" b="1" i="0" dirty="0">
                <a:solidFill>
                  <a:schemeClr val="bg1">
                    <a:lumMod val="75000"/>
                  </a:schemeClr>
                </a:solidFill>
                <a:latin typeface="Barlow" panose="00000500000000000000" pitchFamily="2" charset="0"/>
              </a:rPr>
              <a:t>RODAR E TESTAR</a:t>
            </a:r>
            <a:endParaRPr lang="en-GB" sz="3500" b="1" i="0" dirty="0">
              <a:solidFill>
                <a:schemeClr val="bg1">
                  <a:lumMod val="75000"/>
                </a:schemeClr>
              </a:solidFill>
              <a:latin typeface="Barlow" panose="00000500000000000000" pitchFamily="2" charset="0"/>
            </a:endParaRPr>
          </a:p>
        </p:txBody>
      </p:sp>
    </p:spTree>
    <p:extLst>
      <p:ext uri="{BB962C8B-B14F-4D97-AF65-F5344CB8AC3E}">
        <p14:creationId xmlns:p14="http://schemas.microsoft.com/office/powerpoint/2010/main" val="2240367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A5C321-E0CD-4642-809F-6144B4C5D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3" name="Título 1">
            <a:extLst>
              <a:ext uri="{FF2B5EF4-FFF2-40B4-BE49-F238E27FC236}">
                <a16:creationId xmlns:a16="http://schemas.microsoft.com/office/drawing/2014/main" id="{143BCB68-2DD1-4EEC-A246-099385961515}"/>
              </a:ext>
            </a:extLst>
          </p:cNvPr>
          <p:cNvSpPr>
            <a:spLocks noGrp="1"/>
          </p:cNvSpPr>
          <p:nvPr>
            <p:ph type="title"/>
          </p:nvPr>
        </p:nvSpPr>
        <p:spPr>
          <a:xfrm>
            <a:off x="312326" y="2961019"/>
            <a:ext cx="8500370" cy="409192"/>
          </a:xfrm>
        </p:spPr>
        <p:txBody>
          <a:bodyPr>
            <a:noAutofit/>
          </a:bodyPr>
          <a:lstStyle/>
          <a:p>
            <a:pPr algn="ctr"/>
            <a:r>
              <a:rPr lang="pt-BR" sz="4000" dirty="0">
                <a:solidFill>
                  <a:schemeClr val="tx1"/>
                </a:solidFill>
                <a:latin typeface="Barlow" panose="00000500000000000000" pitchFamily="2" charset="0"/>
              </a:rPr>
              <a:t>INFORMAÇÃO E APRENDIZADO</a:t>
            </a:r>
          </a:p>
        </p:txBody>
      </p:sp>
      <p:sp>
        <p:nvSpPr>
          <p:cNvPr id="14" name="Espaço Reservado para Texto 2">
            <a:extLst>
              <a:ext uri="{FF2B5EF4-FFF2-40B4-BE49-F238E27FC236}">
                <a16:creationId xmlns:a16="http://schemas.microsoft.com/office/drawing/2014/main" id="{20900F6B-B4BB-42C8-B310-AC356A6E1AEF}"/>
              </a:ext>
            </a:extLst>
          </p:cNvPr>
          <p:cNvSpPr>
            <a:spLocks noGrp="1"/>
          </p:cNvSpPr>
          <p:nvPr>
            <p:ph type="body" idx="10"/>
          </p:nvPr>
        </p:nvSpPr>
        <p:spPr>
          <a:xfrm>
            <a:off x="312323" y="3826790"/>
            <a:ext cx="8500369" cy="409192"/>
          </a:xfrm>
        </p:spPr>
        <p:txBody>
          <a:bodyPr>
            <a:normAutofit/>
          </a:bodyPr>
          <a:lstStyle/>
          <a:p>
            <a:pPr algn="ctr"/>
            <a:r>
              <a:rPr lang="pt-BR" i="0" dirty="0">
                <a:solidFill>
                  <a:srgbClr val="00A7AF"/>
                </a:solidFill>
                <a:latin typeface="Barlow Light" panose="00000400000000000000" pitchFamily="2" charset="0"/>
              </a:rPr>
              <a:t>NÃO EXISTEM CERTEZAS</a:t>
            </a:r>
          </a:p>
        </p:txBody>
      </p:sp>
    </p:spTree>
    <p:extLst>
      <p:ext uri="{BB962C8B-B14F-4D97-AF65-F5344CB8AC3E}">
        <p14:creationId xmlns:p14="http://schemas.microsoft.com/office/powerpoint/2010/main" val="1354770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A5C321-E0CD-4642-809F-6144B4C5D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4" name="Espaço Reservado para Texto 2">
            <a:extLst>
              <a:ext uri="{FF2B5EF4-FFF2-40B4-BE49-F238E27FC236}">
                <a16:creationId xmlns:a16="http://schemas.microsoft.com/office/drawing/2014/main" id="{20900F6B-B4BB-42C8-B310-AC356A6E1AEF}"/>
              </a:ext>
            </a:extLst>
          </p:cNvPr>
          <p:cNvSpPr>
            <a:spLocks noGrp="1"/>
          </p:cNvSpPr>
          <p:nvPr>
            <p:ph type="body" idx="10"/>
          </p:nvPr>
        </p:nvSpPr>
        <p:spPr>
          <a:xfrm>
            <a:off x="5123299" y="3309731"/>
            <a:ext cx="3428039" cy="1991139"/>
          </a:xfrm>
        </p:spPr>
        <p:txBody>
          <a:bodyPr>
            <a:normAutofit/>
          </a:bodyPr>
          <a:lstStyle/>
          <a:p>
            <a:r>
              <a:rPr lang="pt-BR" i="0" dirty="0">
                <a:solidFill>
                  <a:schemeClr val="tx1"/>
                </a:solidFill>
                <a:latin typeface="Barlow Light" panose="00000400000000000000" pitchFamily="2" charset="0"/>
              </a:rPr>
              <a:t>ERIC RIES</a:t>
            </a:r>
          </a:p>
          <a:p>
            <a:r>
              <a:rPr lang="pt-BR" i="0" dirty="0">
                <a:solidFill>
                  <a:schemeClr val="tx1"/>
                </a:solidFill>
                <a:latin typeface="Barlow Light" panose="00000400000000000000" pitchFamily="2" charset="0"/>
              </a:rPr>
              <a:t>2011</a:t>
            </a:r>
          </a:p>
        </p:txBody>
      </p:sp>
      <p:pic>
        <p:nvPicPr>
          <p:cNvPr id="1026" name="Picture 2" descr="Image result for lean startup">
            <a:extLst>
              <a:ext uri="{FF2B5EF4-FFF2-40B4-BE49-F238E27FC236}">
                <a16:creationId xmlns:a16="http://schemas.microsoft.com/office/drawing/2014/main" id="{2985651E-63C9-4AB0-9AE0-16483834B2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188" y="595116"/>
            <a:ext cx="3708977" cy="566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254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A5C321-E0CD-4642-809F-6144B4C5D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5" name="Picture 4">
            <a:extLst>
              <a:ext uri="{FF2B5EF4-FFF2-40B4-BE49-F238E27FC236}">
                <a16:creationId xmlns:a16="http://schemas.microsoft.com/office/drawing/2014/main" id="{57D27F5C-637F-4BA5-8D0B-B61538E07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88" y="845732"/>
            <a:ext cx="7557025" cy="5166537"/>
          </a:xfrm>
          <a:prstGeom prst="rect">
            <a:avLst/>
          </a:prstGeom>
        </p:spPr>
      </p:pic>
    </p:spTree>
    <p:extLst>
      <p:ext uri="{BB962C8B-B14F-4D97-AF65-F5344CB8AC3E}">
        <p14:creationId xmlns:p14="http://schemas.microsoft.com/office/powerpoint/2010/main" val="2791531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D917D-FE1D-42C8-A9E6-477B30DC7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1" name="Content Placeholder 2">
            <a:extLst>
              <a:ext uri="{FF2B5EF4-FFF2-40B4-BE49-F238E27FC236}">
                <a16:creationId xmlns:a16="http://schemas.microsoft.com/office/drawing/2014/main" id="{1FF550B0-6CA6-48C9-93F5-47BFA5C00599}"/>
              </a:ext>
            </a:extLst>
          </p:cNvPr>
          <p:cNvSpPr txBox="1">
            <a:spLocks/>
          </p:cNvSpPr>
          <p:nvPr/>
        </p:nvSpPr>
        <p:spPr>
          <a:xfrm>
            <a:off x="1071948" y="2762713"/>
            <a:ext cx="6801323" cy="19948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bg1">
                    <a:lumMod val="60000"/>
                    <a:lumOff val="4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2000" b="1" i="0" dirty="0">
                <a:solidFill>
                  <a:schemeClr val="bg1">
                    <a:lumMod val="75000"/>
                  </a:schemeClr>
                </a:solidFill>
                <a:latin typeface="Barlow" panose="00000500000000000000" pitchFamily="2" charset="0"/>
              </a:rPr>
              <a:t>POR QUE AS STARTUPS ESTÃO MUDANDO O MUNDO?</a:t>
            </a:r>
            <a:endParaRPr lang="pt-BR" sz="2000" i="0" dirty="0">
              <a:solidFill>
                <a:schemeClr val="bg1">
                  <a:lumMod val="75000"/>
                </a:schemeClr>
              </a:solidFill>
              <a:latin typeface="Barlow" panose="00000500000000000000" pitchFamily="2" charset="0"/>
            </a:endParaRPr>
          </a:p>
          <a:p>
            <a:pPr algn="ctr"/>
            <a:r>
              <a:rPr lang="pt-BR" sz="2000" i="0" dirty="0">
                <a:solidFill>
                  <a:schemeClr val="bg1">
                    <a:lumMod val="75000"/>
                  </a:schemeClr>
                </a:solidFill>
                <a:latin typeface="Barlow" panose="00000500000000000000" pitchFamily="2" charset="0"/>
              </a:rPr>
              <a:t>Elas questionam tudo que existe e parece estável. Onde há um produto ou serviço operante há </a:t>
            </a:r>
            <a:r>
              <a:rPr lang="pt-BR" sz="2000" i="0" strike="sngStrike" dirty="0">
                <a:solidFill>
                  <a:schemeClr val="bg1">
                    <a:lumMod val="75000"/>
                  </a:schemeClr>
                </a:solidFill>
                <a:latin typeface="Barlow" panose="00000500000000000000" pitchFamily="2" charset="0"/>
              </a:rPr>
              <a:t>muito</a:t>
            </a:r>
            <a:r>
              <a:rPr lang="pt-BR" sz="2000" i="0" dirty="0">
                <a:solidFill>
                  <a:schemeClr val="bg1">
                    <a:lumMod val="75000"/>
                  </a:schemeClr>
                </a:solidFill>
                <a:latin typeface="Barlow" panose="00000500000000000000" pitchFamily="2" charset="0"/>
              </a:rPr>
              <a:t> tempo, existe uma oportunidade de negócio.</a:t>
            </a:r>
            <a:endParaRPr lang="en-GB" sz="2000" i="0" dirty="0">
              <a:solidFill>
                <a:schemeClr val="bg1">
                  <a:lumMod val="75000"/>
                </a:schemeClr>
              </a:solidFill>
              <a:latin typeface="Barlow" panose="00000500000000000000" pitchFamily="2" charset="0"/>
            </a:endParaRPr>
          </a:p>
        </p:txBody>
      </p:sp>
    </p:spTree>
    <p:extLst>
      <p:ext uri="{BB962C8B-B14F-4D97-AF65-F5344CB8AC3E}">
        <p14:creationId xmlns:p14="http://schemas.microsoft.com/office/powerpoint/2010/main" val="138958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D917D-FE1D-42C8-A9E6-477B30DC7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4" name="Picture 3">
            <a:extLst>
              <a:ext uri="{FF2B5EF4-FFF2-40B4-BE49-F238E27FC236}">
                <a16:creationId xmlns:a16="http://schemas.microsoft.com/office/drawing/2014/main" id="{58421979-3A49-4EB2-A289-90128E0FF1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637" y="800779"/>
            <a:ext cx="8312727" cy="5786522"/>
          </a:xfrm>
          <a:prstGeom prst="rect">
            <a:avLst/>
          </a:prstGeom>
        </p:spPr>
      </p:pic>
    </p:spTree>
    <p:extLst>
      <p:ext uri="{BB962C8B-B14F-4D97-AF65-F5344CB8AC3E}">
        <p14:creationId xmlns:p14="http://schemas.microsoft.com/office/powerpoint/2010/main" val="53689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D917D-FE1D-42C8-A9E6-477B30DC7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4098" name="Picture 2" descr="org chart with informal structure">
            <a:extLst>
              <a:ext uri="{FF2B5EF4-FFF2-40B4-BE49-F238E27FC236}">
                <a16:creationId xmlns:a16="http://schemas.microsoft.com/office/drawing/2014/main" id="{64D0FFB9-B086-49D4-8BB7-B2B131A25B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296" y="1710171"/>
            <a:ext cx="8295409" cy="343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99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D917D-FE1D-42C8-A9E6-477B30DC7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3" name="Picture 2">
            <a:extLst>
              <a:ext uri="{FF2B5EF4-FFF2-40B4-BE49-F238E27FC236}">
                <a16:creationId xmlns:a16="http://schemas.microsoft.com/office/drawing/2014/main" id="{5AC058F6-441D-47B4-9800-436687ACC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24" y="1263438"/>
            <a:ext cx="8772939" cy="4358795"/>
          </a:xfrm>
          <a:prstGeom prst="rect">
            <a:avLst/>
          </a:prstGeom>
        </p:spPr>
      </p:pic>
    </p:spTree>
    <p:extLst>
      <p:ext uri="{BB962C8B-B14F-4D97-AF65-F5344CB8AC3E}">
        <p14:creationId xmlns:p14="http://schemas.microsoft.com/office/powerpoint/2010/main" val="3198909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D917D-FE1D-42C8-A9E6-477B30DC7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3" name="Picture 2">
            <a:extLst>
              <a:ext uri="{FF2B5EF4-FFF2-40B4-BE49-F238E27FC236}">
                <a16:creationId xmlns:a16="http://schemas.microsoft.com/office/drawing/2014/main" id="{5AC058F6-441D-47B4-9800-436687ACC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24" y="1263438"/>
            <a:ext cx="8772939" cy="4358795"/>
          </a:xfrm>
          <a:prstGeom prst="rect">
            <a:avLst/>
          </a:prstGeom>
        </p:spPr>
      </p:pic>
      <p:sp>
        <p:nvSpPr>
          <p:cNvPr id="2" name="Oval 1">
            <a:extLst>
              <a:ext uri="{FF2B5EF4-FFF2-40B4-BE49-F238E27FC236}">
                <a16:creationId xmlns:a16="http://schemas.microsoft.com/office/drawing/2014/main" id="{32AFCDDD-5F10-4408-97E4-CD3E992ACCF1}"/>
              </a:ext>
            </a:extLst>
          </p:cNvPr>
          <p:cNvSpPr/>
          <p:nvPr/>
        </p:nvSpPr>
        <p:spPr>
          <a:xfrm>
            <a:off x="2120345" y="1522867"/>
            <a:ext cx="2464908" cy="1823307"/>
          </a:xfrm>
          <a:prstGeom prst="ellipse">
            <a:avLst/>
          </a:prstGeom>
          <a:noFill/>
          <a:ln w="28575">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6744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9F1052-CD21-4DDD-AC0E-CB6E962BD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extBox 2">
            <a:extLst>
              <a:ext uri="{FF2B5EF4-FFF2-40B4-BE49-F238E27FC236}">
                <a16:creationId xmlns:a16="http://schemas.microsoft.com/office/drawing/2014/main" id="{10460104-67AB-4813-955A-5457E0FDE96D}"/>
              </a:ext>
            </a:extLst>
          </p:cNvPr>
          <p:cNvSpPr txBox="1"/>
          <p:nvPr/>
        </p:nvSpPr>
        <p:spPr>
          <a:xfrm>
            <a:off x="841280" y="2601771"/>
            <a:ext cx="7461440" cy="1541448"/>
          </a:xfrm>
          <a:prstGeom prst="rect">
            <a:avLst/>
          </a:prstGeom>
          <a:noFill/>
        </p:spPr>
        <p:txBody>
          <a:bodyPr wrap="square" rtlCol="0">
            <a:spAutoFit/>
          </a:bodyPr>
          <a:lstStyle/>
          <a:p>
            <a:pPr algn="ctr">
              <a:lnSpc>
                <a:spcPts val="6000"/>
              </a:lnSpc>
            </a:pPr>
            <a:r>
              <a:rPr lang="pt-BR" sz="4000" dirty="0">
                <a:latin typeface="Barlow Light" panose="00000400000000000000" pitchFamily="2" charset="0"/>
              </a:rPr>
              <a:t>USO DE DADOS E A REVOLUÇÃO DA COMUNICAÇÃO</a:t>
            </a:r>
          </a:p>
        </p:txBody>
      </p:sp>
      <p:cxnSp>
        <p:nvCxnSpPr>
          <p:cNvPr id="8" name="Straight Connector 7">
            <a:extLst>
              <a:ext uri="{FF2B5EF4-FFF2-40B4-BE49-F238E27FC236}">
                <a16:creationId xmlns:a16="http://schemas.microsoft.com/office/drawing/2014/main" id="{49CD067A-D76B-401C-B527-FAF3DE48751F}"/>
              </a:ext>
            </a:extLst>
          </p:cNvPr>
          <p:cNvCxnSpPr/>
          <p:nvPr/>
        </p:nvCxnSpPr>
        <p:spPr>
          <a:xfrm>
            <a:off x="2478157" y="3495260"/>
            <a:ext cx="4121426" cy="681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9068AA6-95D5-401C-8032-DD9C1A742802}"/>
              </a:ext>
            </a:extLst>
          </p:cNvPr>
          <p:cNvCxnSpPr/>
          <p:nvPr/>
        </p:nvCxnSpPr>
        <p:spPr>
          <a:xfrm flipV="1">
            <a:off x="2570922" y="3495260"/>
            <a:ext cx="4081669" cy="6817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769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A5C321-E0CD-4642-809F-6144B4C5D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Espaço Reservado para Texto 2">
            <a:extLst>
              <a:ext uri="{FF2B5EF4-FFF2-40B4-BE49-F238E27FC236}">
                <a16:creationId xmlns:a16="http://schemas.microsoft.com/office/drawing/2014/main" id="{20900F6B-B4BB-42C8-B310-AC356A6E1AEF}"/>
              </a:ext>
            </a:extLst>
          </p:cNvPr>
          <p:cNvSpPr>
            <a:spLocks noGrp="1"/>
          </p:cNvSpPr>
          <p:nvPr>
            <p:ph type="body" idx="10"/>
          </p:nvPr>
        </p:nvSpPr>
        <p:spPr>
          <a:xfrm>
            <a:off x="808381" y="1762539"/>
            <a:ext cx="7434469" cy="4320209"/>
          </a:xfrm>
        </p:spPr>
        <p:txBody>
          <a:bodyPr>
            <a:normAutofit/>
          </a:bodyPr>
          <a:lstStyle/>
          <a:p>
            <a:r>
              <a:rPr lang="pt-BR" sz="2000" b="1" i="0" dirty="0">
                <a:solidFill>
                  <a:schemeClr val="tx1"/>
                </a:solidFill>
                <a:latin typeface="Barlow Light" panose="00000400000000000000" pitchFamily="2" charset="0"/>
              </a:rPr>
              <a:t>POR QUE NÃO ESTAMOS </a:t>
            </a:r>
            <a:r>
              <a:rPr lang="pt-BR" sz="2000" b="1" i="0" dirty="0">
                <a:solidFill>
                  <a:srgbClr val="00A7AF"/>
                </a:solidFill>
                <a:latin typeface="Barlow Light" panose="00000400000000000000" pitchFamily="2" charset="0"/>
              </a:rPr>
              <a:t>EVOLUINDO</a:t>
            </a:r>
            <a:r>
              <a:rPr lang="pt-BR" sz="2000" b="1" i="0" dirty="0">
                <a:solidFill>
                  <a:schemeClr val="tx1"/>
                </a:solidFill>
                <a:latin typeface="Barlow Light" panose="00000400000000000000" pitchFamily="2" charset="0"/>
              </a:rPr>
              <a:t>?</a:t>
            </a:r>
          </a:p>
          <a:p>
            <a:endParaRPr lang="pt-BR" sz="2000" b="1" i="0" dirty="0">
              <a:solidFill>
                <a:schemeClr val="tx1"/>
              </a:solidFill>
              <a:latin typeface="Barlow Light" panose="00000400000000000000" pitchFamily="2" charset="0"/>
            </a:endParaRPr>
          </a:p>
          <a:p>
            <a:r>
              <a:rPr lang="pt-BR" sz="2000" b="1" i="0" dirty="0">
                <a:solidFill>
                  <a:schemeClr val="tx1"/>
                </a:solidFill>
                <a:latin typeface="Barlow Light" panose="00000400000000000000" pitchFamily="2" charset="0"/>
              </a:rPr>
              <a:t>COMO VOU APRESENTAR ISSO PARA A DIRETORIA, COMO VOU </a:t>
            </a:r>
            <a:r>
              <a:rPr lang="pt-BR" sz="2000" b="1" i="0" dirty="0">
                <a:solidFill>
                  <a:srgbClr val="00A7AF"/>
                </a:solidFill>
                <a:latin typeface="Barlow Light" panose="00000400000000000000" pitchFamily="2" charset="0"/>
              </a:rPr>
              <a:t>JUSTIFICAR</a:t>
            </a:r>
            <a:r>
              <a:rPr lang="pt-BR" sz="2000" b="1" i="0" dirty="0">
                <a:solidFill>
                  <a:schemeClr val="tx1"/>
                </a:solidFill>
                <a:latin typeface="Barlow Light" panose="00000400000000000000" pitchFamily="2" charset="0"/>
              </a:rPr>
              <a:t>?</a:t>
            </a:r>
          </a:p>
          <a:p>
            <a:endParaRPr lang="pt-BR" sz="2000" b="1" i="0" dirty="0">
              <a:solidFill>
                <a:schemeClr val="tx1"/>
              </a:solidFill>
              <a:latin typeface="Barlow Light" panose="00000400000000000000" pitchFamily="2" charset="0"/>
            </a:endParaRPr>
          </a:p>
          <a:p>
            <a:r>
              <a:rPr lang="pt-BR" sz="2000" b="1" i="0" dirty="0">
                <a:solidFill>
                  <a:schemeClr val="tx1"/>
                </a:solidFill>
                <a:latin typeface="Barlow Light" panose="00000400000000000000" pitchFamily="2" charset="0"/>
              </a:rPr>
              <a:t>O QUE </a:t>
            </a:r>
            <a:r>
              <a:rPr lang="pt-BR" sz="2000" b="1" i="0" dirty="0">
                <a:solidFill>
                  <a:srgbClr val="00A7AF"/>
                </a:solidFill>
                <a:latin typeface="Barlow Light" panose="00000400000000000000" pitchFamily="2" charset="0"/>
              </a:rPr>
              <a:t>SIGNIFICAM</a:t>
            </a:r>
            <a:r>
              <a:rPr lang="pt-BR" sz="2000" b="1" i="0" dirty="0">
                <a:solidFill>
                  <a:schemeClr val="tx1"/>
                </a:solidFill>
                <a:latin typeface="Barlow Light" panose="00000400000000000000" pitchFamily="2" charset="0"/>
              </a:rPr>
              <a:t> ESSES NOMES?</a:t>
            </a:r>
          </a:p>
          <a:p>
            <a:endParaRPr lang="pt-BR" sz="2000" b="1" i="0" dirty="0">
              <a:solidFill>
                <a:schemeClr val="tx1"/>
              </a:solidFill>
              <a:latin typeface="Barlow Light" panose="00000400000000000000" pitchFamily="2" charset="0"/>
            </a:endParaRPr>
          </a:p>
          <a:p>
            <a:r>
              <a:rPr lang="pt-BR" sz="2000" b="1" i="0" dirty="0">
                <a:solidFill>
                  <a:srgbClr val="00A7AF"/>
                </a:solidFill>
                <a:latin typeface="Barlow Light" panose="00000400000000000000" pitchFamily="2" charset="0"/>
              </a:rPr>
              <a:t>VOCÊS APRESENTAM RESULTADOS NEGATIVOS</a:t>
            </a:r>
            <a:r>
              <a:rPr lang="pt-BR" sz="2000" b="1" i="0" dirty="0">
                <a:solidFill>
                  <a:schemeClr val="tx1"/>
                </a:solidFill>
                <a:latin typeface="Barlow Light" panose="00000400000000000000" pitchFamily="2" charset="0"/>
              </a:rPr>
              <a:t>?</a:t>
            </a:r>
          </a:p>
        </p:txBody>
      </p:sp>
    </p:spTree>
    <p:extLst>
      <p:ext uri="{BB962C8B-B14F-4D97-AF65-F5344CB8AC3E}">
        <p14:creationId xmlns:p14="http://schemas.microsoft.com/office/powerpoint/2010/main" val="582983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A5C321-E0CD-4642-809F-6144B4C5D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3" name="Título 1">
            <a:extLst>
              <a:ext uri="{FF2B5EF4-FFF2-40B4-BE49-F238E27FC236}">
                <a16:creationId xmlns:a16="http://schemas.microsoft.com/office/drawing/2014/main" id="{143BCB68-2DD1-4EEC-A246-099385961515}"/>
              </a:ext>
            </a:extLst>
          </p:cNvPr>
          <p:cNvSpPr>
            <a:spLocks noGrp="1"/>
          </p:cNvSpPr>
          <p:nvPr>
            <p:ph type="title"/>
          </p:nvPr>
        </p:nvSpPr>
        <p:spPr>
          <a:xfrm>
            <a:off x="312326" y="3120043"/>
            <a:ext cx="8500370" cy="409192"/>
          </a:xfrm>
        </p:spPr>
        <p:txBody>
          <a:bodyPr>
            <a:noAutofit/>
          </a:bodyPr>
          <a:lstStyle/>
          <a:p>
            <a:pPr algn="ctr"/>
            <a:r>
              <a:rPr lang="pt-BR" sz="3500" b="1" dirty="0">
                <a:solidFill>
                  <a:schemeClr val="tx1"/>
                </a:solidFill>
                <a:latin typeface="Barlow" panose="00000500000000000000" pitchFamily="2" charset="0"/>
              </a:rPr>
              <a:t>A REVOLUÇÃO</a:t>
            </a:r>
          </a:p>
        </p:txBody>
      </p:sp>
      <p:sp>
        <p:nvSpPr>
          <p:cNvPr id="14" name="Espaço Reservado para Texto 2">
            <a:extLst>
              <a:ext uri="{FF2B5EF4-FFF2-40B4-BE49-F238E27FC236}">
                <a16:creationId xmlns:a16="http://schemas.microsoft.com/office/drawing/2014/main" id="{20900F6B-B4BB-42C8-B310-AC356A6E1AEF}"/>
              </a:ext>
            </a:extLst>
          </p:cNvPr>
          <p:cNvSpPr>
            <a:spLocks noGrp="1"/>
          </p:cNvSpPr>
          <p:nvPr>
            <p:ph type="body" idx="10"/>
          </p:nvPr>
        </p:nvSpPr>
        <p:spPr>
          <a:xfrm>
            <a:off x="312323" y="2753362"/>
            <a:ext cx="8500369" cy="409192"/>
          </a:xfrm>
        </p:spPr>
        <p:txBody>
          <a:bodyPr>
            <a:normAutofit/>
          </a:bodyPr>
          <a:lstStyle/>
          <a:p>
            <a:pPr algn="ctr"/>
            <a:r>
              <a:rPr lang="pt-BR" i="0" dirty="0">
                <a:solidFill>
                  <a:srgbClr val="00A7AF"/>
                </a:solidFill>
                <a:latin typeface="Barlow Light" panose="00000400000000000000" pitchFamily="2" charset="0"/>
              </a:rPr>
              <a:t>PARTE 2</a:t>
            </a:r>
          </a:p>
        </p:txBody>
      </p:sp>
    </p:spTree>
    <p:extLst>
      <p:ext uri="{BB962C8B-B14F-4D97-AF65-F5344CB8AC3E}">
        <p14:creationId xmlns:p14="http://schemas.microsoft.com/office/powerpoint/2010/main" val="3931015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D917D-FE1D-42C8-A9E6-477B30DC7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1" name="Content Placeholder 2">
            <a:extLst>
              <a:ext uri="{FF2B5EF4-FFF2-40B4-BE49-F238E27FC236}">
                <a16:creationId xmlns:a16="http://schemas.microsoft.com/office/drawing/2014/main" id="{1FF550B0-6CA6-48C9-93F5-47BFA5C00599}"/>
              </a:ext>
            </a:extLst>
          </p:cNvPr>
          <p:cNvSpPr txBox="1">
            <a:spLocks/>
          </p:cNvSpPr>
          <p:nvPr/>
        </p:nvSpPr>
        <p:spPr>
          <a:xfrm>
            <a:off x="1071948" y="3094017"/>
            <a:ext cx="6801323" cy="19948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bg1">
                    <a:lumMod val="60000"/>
                    <a:lumOff val="4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500" b="1" i="0" dirty="0">
                <a:solidFill>
                  <a:schemeClr val="bg1">
                    <a:lumMod val="75000"/>
                  </a:schemeClr>
                </a:solidFill>
                <a:latin typeface="Barlow" panose="00000500000000000000" pitchFamily="2" charset="0"/>
              </a:rPr>
              <a:t>NOVAS FORMAS DE PENSAR</a:t>
            </a:r>
            <a:endParaRPr lang="en-GB" sz="3500" b="1" i="0" dirty="0">
              <a:solidFill>
                <a:schemeClr val="bg1">
                  <a:lumMod val="75000"/>
                </a:schemeClr>
              </a:solidFill>
              <a:latin typeface="Barlow" panose="00000500000000000000" pitchFamily="2" charset="0"/>
            </a:endParaRPr>
          </a:p>
        </p:txBody>
      </p:sp>
    </p:spTree>
    <p:extLst>
      <p:ext uri="{BB962C8B-B14F-4D97-AF65-F5344CB8AC3E}">
        <p14:creationId xmlns:p14="http://schemas.microsoft.com/office/powerpoint/2010/main" val="2950488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D917D-FE1D-42C8-A9E6-477B30DC7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1" name="Content Placeholder 2">
            <a:extLst>
              <a:ext uri="{FF2B5EF4-FFF2-40B4-BE49-F238E27FC236}">
                <a16:creationId xmlns:a16="http://schemas.microsoft.com/office/drawing/2014/main" id="{1FF550B0-6CA6-48C9-93F5-47BFA5C00599}"/>
              </a:ext>
            </a:extLst>
          </p:cNvPr>
          <p:cNvSpPr txBox="1">
            <a:spLocks/>
          </p:cNvSpPr>
          <p:nvPr/>
        </p:nvSpPr>
        <p:spPr>
          <a:xfrm>
            <a:off x="1071948" y="3094017"/>
            <a:ext cx="6801323" cy="19948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bg1">
                    <a:lumMod val="60000"/>
                    <a:lumOff val="4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500" b="1" i="0" dirty="0">
                <a:solidFill>
                  <a:schemeClr val="bg1">
                    <a:lumMod val="75000"/>
                  </a:schemeClr>
                </a:solidFill>
                <a:latin typeface="Barlow" panose="00000500000000000000" pitchFamily="2" charset="0"/>
              </a:rPr>
              <a:t>NOVAS FORMAS DE </a:t>
            </a:r>
            <a:r>
              <a:rPr lang="pt-BR" sz="3500" b="1" i="0" dirty="0">
                <a:solidFill>
                  <a:srgbClr val="00A7AF"/>
                </a:solidFill>
                <a:latin typeface="Barlow" panose="00000500000000000000" pitchFamily="2" charset="0"/>
              </a:rPr>
              <a:t>PENSAR</a:t>
            </a:r>
            <a:endParaRPr lang="en-GB" sz="3500" b="1" i="0" dirty="0">
              <a:solidFill>
                <a:srgbClr val="00A7AF"/>
              </a:solidFill>
              <a:latin typeface="Barlow" panose="00000500000000000000" pitchFamily="2" charset="0"/>
            </a:endParaRPr>
          </a:p>
        </p:txBody>
      </p:sp>
    </p:spTree>
    <p:extLst>
      <p:ext uri="{BB962C8B-B14F-4D97-AF65-F5344CB8AC3E}">
        <p14:creationId xmlns:p14="http://schemas.microsoft.com/office/powerpoint/2010/main" val="3361065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D917D-FE1D-42C8-A9E6-477B30DC7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1" name="Content Placeholder 2">
            <a:extLst>
              <a:ext uri="{FF2B5EF4-FFF2-40B4-BE49-F238E27FC236}">
                <a16:creationId xmlns:a16="http://schemas.microsoft.com/office/drawing/2014/main" id="{1FF550B0-6CA6-48C9-93F5-47BFA5C00599}"/>
              </a:ext>
            </a:extLst>
          </p:cNvPr>
          <p:cNvSpPr txBox="1">
            <a:spLocks/>
          </p:cNvSpPr>
          <p:nvPr/>
        </p:nvSpPr>
        <p:spPr>
          <a:xfrm>
            <a:off x="1071948" y="3094017"/>
            <a:ext cx="6801323" cy="19948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bg1">
                    <a:lumMod val="60000"/>
                    <a:lumOff val="4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500" b="1" i="0" dirty="0">
                <a:solidFill>
                  <a:srgbClr val="00A7AF"/>
                </a:solidFill>
                <a:latin typeface="Barlow" panose="00000500000000000000" pitchFamily="2" charset="0"/>
              </a:rPr>
              <a:t>NOVAS FORMAS </a:t>
            </a:r>
            <a:r>
              <a:rPr lang="pt-BR" sz="3500" b="1" i="0" dirty="0">
                <a:solidFill>
                  <a:schemeClr val="bg1">
                    <a:lumMod val="75000"/>
                  </a:schemeClr>
                </a:solidFill>
                <a:latin typeface="Barlow" panose="00000500000000000000" pitchFamily="2" charset="0"/>
              </a:rPr>
              <a:t>DE </a:t>
            </a:r>
            <a:r>
              <a:rPr lang="pt-BR" sz="3500" b="1" i="0" dirty="0">
                <a:solidFill>
                  <a:schemeClr val="bg1"/>
                </a:solidFill>
                <a:latin typeface="Barlow" panose="00000500000000000000" pitchFamily="2" charset="0"/>
              </a:rPr>
              <a:t>PENSAR</a:t>
            </a:r>
            <a:endParaRPr lang="en-GB" sz="3500" b="1" i="0" dirty="0">
              <a:solidFill>
                <a:schemeClr val="bg1"/>
              </a:solidFill>
              <a:latin typeface="Barlow" panose="00000500000000000000" pitchFamily="2" charset="0"/>
            </a:endParaRPr>
          </a:p>
        </p:txBody>
      </p:sp>
    </p:spTree>
    <p:extLst>
      <p:ext uri="{BB962C8B-B14F-4D97-AF65-F5344CB8AC3E}">
        <p14:creationId xmlns:p14="http://schemas.microsoft.com/office/powerpoint/2010/main" val="2836761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A5C321-E0CD-4642-809F-6144B4C5D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9" name="Picture 8">
            <a:extLst>
              <a:ext uri="{FF2B5EF4-FFF2-40B4-BE49-F238E27FC236}">
                <a16:creationId xmlns:a16="http://schemas.microsoft.com/office/drawing/2014/main" id="{4035D69C-2751-4C4F-BDD1-E5593DEBAD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681"/>
            <a:ext cx="9144000" cy="6782637"/>
          </a:xfrm>
          <a:prstGeom prst="rect">
            <a:avLst/>
          </a:prstGeom>
        </p:spPr>
      </p:pic>
    </p:spTree>
    <p:extLst>
      <p:ext uri="{BB962C8B-B14F-4D97-AF65-F5344CB8AC3E}">
        <p14:creationId xmlns:p14="http://schemas.microsoft.com/office/powerpoint/2010/main" val="443130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A5C321-E0CD-4642-809F-6144B4C5D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9" name="Picture 8">
            <a:extLst>
              <a:ext uri="{FF2B5EF4-FFF2-40B4-BE49-F238E27FC236}">
                <a16:creationId xmlns:a16="http://schemas.microsoft.com/office/drawing/2014/main" id="{4035D69C-2751-4C4F-BDD1-E5593DEBAD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260" y="37681"/>
            <a:ext cx="9143999" cy="6782637"/>
          </a:xfrm>
          <a:prstGeom prst="rect">
            <a:avLst/>
          </a:prstGeom>
        </p:spPr>
      </p:pic>
    </p:spTree>
    <p:extLst>
      <p:ext uri="{BB962C8B-B14F-4D97-AF65-F5344CB8AC3E}">
        <p14:creationId xmlns:p14="http://schemas.microsoft.com/office/powerpoint/2010/main" val="2097561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A5C321-E0CD-4642-809F-6144B4C5D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5122" name="Picture 2" descr="Related image">
            <a:extLst>
              <a:ext uri="{FF2B5EF4-FFF2-40B4-BE49-F238E27FC236}">
                <a16:creationId xmlns:a16="http://schemas.microsoft.com/office/drawing/2014/main" id="{2E3ED517-846F-4FEF-B1C6-DFE775FCC5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24" y="-4100"/>
            <a:ext cx="11999297" cy="686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355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D917D-FE1D-42C8-A9E6-477B30DC7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1" name="Content Placeholder 2">
            <a:extLst>
              <a:ext uri="{FF2B5EF4-FFF2-40B4-BE49-F238E27FC236}">
                <a16:creationId xmlns:a16="http://schemas.microsoft.com/office/drawing/2014/main" id="{1FF550B0-6CA6-48C9-93F5-47BFA5C00599}"/>
              </a:ext>
            </a:extLst>
          </p:cNvPr>
          <p:cNvSpPr txBox="1">
            <a:spLocks/>
          </p:cNvSpPr>
          <p:nvPr/>
        </p:nvSpPr>
        <p:spPr>
          <a:xfrm>
            <a:off x="1071948" y="2802473"/>
            <a:ext cx="6801323" cy="19948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bg1">
                    <a:lumMod val="60000"/>
                    <a:lumOff val="4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500" b="1" i="0" dirty="0">
                <a:solidFill>
                  <a:schemeClr val="bg1">
                    <a:lumMod val="75000"/>
                  </a:schemeClr>
                </a:solidFill>
                <a:latin typeface="Barlow" panose="00000500000000000000" pitchFamily="2" charset="0"/>
              </a:rPr>
              <a:t>AS PESSOAS CONDUZEM A REVOLUÇÃO</a:t>
            </a:r>
            <a:endParaRPr lang="en-GB" sz="3500" b="1" i="0" dirty="0">
              <a:solidFill>
                <a:schemeClr val="bg1">
                  <a:lumMod val="75000"/>
                </a:schemeClr>
              </a:solidFill>
              <a:latin typeface="Barlow" panose="00000500000000000000" pitchFamily="2" charset="0"/>
            </a:endParaRPr>
          </a:p>
        </p:txBody>
      </p:sp>
    </p:spTree>
    <p:extLst>
      <p:ext uri="{BB962C8B-B14F-4D97-AF65-F5344CB8AC3E}">
        <p14:creationId xmlns:p14="http://schemas.microsoft.com/office/powerpoint/2010/main" val="361851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A5C321-E0CD-4642-809F-6144B4C5D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9" name="Picture 8">
            <a:extLst>
              <a:ext uri="{FF2B5EF4-FFF2-40B4-BE49-F238E27FC236}">
                <a16:creationId xmlns:a16="http://schemas.microsoft.com/office/drawing/2014/main" id="{E2600C8D-DCC0-4F2F-9434-AD644CD63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88" y="626257"/>
            <a:ext cx="7557025" cy="5605485"/>
          </a:xfrm>
          <a:prstGeom prst="rect">
            <a:avLst/>
          </a:prstGeom>
        </p:spPr>
      </p:pic>
    </p:spTree>
    <p:extLst>
      <p:ext uri="{BB962C8B-B14F-4D97-AF65-F5344CB8AC3E}">
        <p14:creationId xmlns:p14="http://schemas.microsoft.com/office/powerpoint/2010/main" val="55533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A5C321-E0CD-4642-809F-6144B4C5D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3" name="Título 1">
            <a:extLst>
              <a:ext uri="{FF2B5EF4-FFF2-40B4-BE49-F238E27FC236}">
                <a16:creationId xmlns:a16="http://schemas.microsoft.com/office/drawing/2014/main" id="{143BCB68-2DD1-4EEC-A246-099385961515}"/>
              </a:ext>
            </a:extLst>
          </p:cNvPr>
          <p:cNvSpPr>
            <a:spLocks noGrp="1"/>
          </p:cNvSpPr>
          <p:nvPr>
            <p:ph type="title"/>
          </p:nvPr>
        </p:nvSpPr>
        <p:spPr>
          <a:xfrm>
            <a:off x="312326" y="3120043"/>
            <a:ext cx="8500370" cy="409192"/>
          </a:xfrm>
        </p:spPr>
        <p:txBody>
          <a:bodyPr>
            <a:noAutofit/>
          </a:bodyPr>
          <a:lstStyle/>
          <a:p>
            <a:pPr algn="ctr"/>
            <a:r>
              <a:rPr lang="pt-BR" sz="3500" b="1" dirty="0">
                <a:solidFill>
                  <a:schemeClr val="tx1"/>
                </a:solidFill>
                <a:latin typeface="Barlow" panose="00000500000000000000" pitchFamily="2" charset="0"/>
              </a:rPr>
              <a:t>USO DE DADOS</a:t>
            </a:r>
          </a:p>
        </p:txBody>
      </p:sp>
      <p:sp>
        <p:nvSpPr>
          <p:cNvPr id="14" name="Espaço Reservado para Texto 2">
            <a:extLst>
              <a:ext uri="{FF2B5EF4-FFF2-40B4-BE49-F238E27FC236}">
                <a16:creationId xmlns:a16="http://schemas.microsoft.com/office/drawing/2014/main" id="{20900F6B-B4BB-42C8-B310-AC356A6E1AEF}"/>
              </a:ext>
            </a:extLst>
          </p:cNvPr>
          <p:cNvSpPr>
            <a:spLocks noGrp="1"/>
          </p:cNvSpPr>
          <p:nvPr>
            <p:ph type="body" idx="10"/>
          </p:nvPr>
        </p:nvSpPr>
        <p:spPr>
          <a:xfrm>
            <a:off x="312323" y="2753362"/>
            <a:ext cx="8500369" cy="409192"/>
          </a:xfrm>
        </p:spPr>
        <p:txBody>
          <a:bodyPr>
            <a:normAutofit/>
          </a:bodyPr>
          <a:lstStyle/>
          <a:p>
            <a:pPr algn="ctr"/>
            <a:r>
              <a:rPr lang="pt-BR" i="0" dirty="0">
                <a:solidFill>
                  <a:srgbClr val="00A7AF"/>
                </a:solidFill>
                <a:latin typeface="Barlow Light" panose="00000400000000000000" pitchFamily="2" charset="0"/>
              </a:rPr>
              <a:t>PARTE 1</a:t>
            </a:r>
          </a:p>
        </p:txBody>
      </p:sp>
    </p:spTree>
    <p:extLst>
      <p:ext uri="{BB962C8B-B14F-4D97-AF65-F5344CB8AC3E}">
        <p14:creationId xmlns:p14="http://schemas.microsoft.com/office/powerpoint/2010/main" val="3083598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D917D-FE1D-42C8-A9E6-477B30DC7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1" name="Content Placeholder 2">
            <a:extLst>
              <a:ext uri="{FF2B5EF4-FFF2-40B4-BE49-F238E27FC236}">
                <a16:creationId xmlns:a16="http://schemas.microsoft.com/office/drawing/2014/main" id="{1FF550B0-6CA6-48C9-93F5-47BFA5C00599}"/>
              </a:ext>
            </a:extLst>
          </p:cNvPr>
          <p:cNvSpPr txBox="1">
            <a:spLocks/>
          </p:cNvSpPr>
          <p:nvPr/>
        </p:nvSpPr>
        <p:spPr>
          <a:xfrm>
            <a:off x="1071948" y="2802473"/>
            <a:ext cx="6801323" cy="19948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bg1">
                    <a:lumMod val="60000"/>
                    <a:lumOff val="4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500" b="1" i="0" dirty="0">
                <a:solidFill>
                  <a:schemeClr val="bg1">
                    <a:lumMod val="75000"/>
                  </a:schemeClr>
                </a:solidFill>
                <a:latin typeface="Barlow" panose="00000500000000000000" pitchFamily="2" charset="0"/>
              </a:rPr>
              <a:t>"Eu vou ser o técnico de vocês. Vou </a:t>
            </a:r>
            <a:r>
              <a:rPr lang="pt-BR" sz="3500" b="1" i="0" dirty="0">
                <a:solidFill>
                  <a:schemeClr val="accent1"/>
                </a:solidFill>
                <a:latin typeface="Barlow" panose="00000500000000000000" pitchFamily="2" charset="0"/>
              </a:rPr>
              <a:t>coordenar</a:t>
            </a:r>
            <a:r>
              <a:rPr lang="pt-BR" sz="3500" b="1" i="0" dirty="0">
                <a:solidFill>
                  <a:schemeClr val="bg1">
                    <a:lumMod val="75000"/>
                  </a:schemeClr>
                </a:solidFill>
                <a:latin typeface="Barlow" panose="00000500000000000000" pitchFamily="2" charset="0"/>
              </a:rPr>
              <a:t> o jogo."</a:t>
            </a:r>
            <a:endParaRPr lang="en-GB" sz="3500" b="1" i="0" dirty="0">
              <a:solidFill>
                <a:schemeClr val="bg1">
                  <a:lumMod val="75000"/>
                </a:schemeClr>
              </a:solidFill>
              <a:latin typeface="Barlow" panose="00000500000000000000" pitchFamily="2" charset="0"/>
            </a:endParaRPr>
          </a:p>
        </p:txBody>
      </p:sp>
    </p:spTree>
    <p:extLst>
      <p:ext uri="{BB962C8B-B14F-4D97-AF65-F5344CB8AC3E}">
        <p14:creationId xmlns:p14="http://schemas.microsoft.com/office/powerpoint/2010/main" val="224918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D917D-FE1D-42C8-A9E6-477B30DC7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1" name="Content Placeholder 2">
            <a:extLst>
              <a:ext uri="{FF2B5EF4-FFF2-40B4-BE49-F238E27FC236}">
                <a16:creationId xmlns:a16="http://schemas.microsoft.com/office/drawing/2014/main" id="{1FF550B0-6CA6-48C9-93F5-47BFA5C00599}"/>
              </a:ext>
            </a:extLst>
          </p:cNvPr>
          <p:cNvSpPr txBox="1">
            <a:spLocks/>
          </p:cNvSpPr>
          <p:nvPr/>
        </p:nvSpPr>
        <p:spPr>
          <a:xfrm>
            <a:off x="1071948" y="2802473"/>
            <a:ext cx="6801323" cy="19948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bg1">
                    <a:lumMod val="60000"/>
                    <a:lumOff val="4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500" b="1" i="0" dirty="0">
                <a:solidFill>
                  <a:schemeClr val="bg1">
                    <a:lumMod val="75000"/>
                  </a:schemeClr>
                </a:solidFill>
                <a:latin typeface="Barlow" panose="00000500000000000000" pitchFamily="2" charset="0"/>
              </a:rPr>
              <a:t>Daqui a 15 anos o Icaro terá 21 e ele vai entender o nosso mundo.</a:t>
            </a:r>
            <a:endParaRPr lang="en-GB" sz="3500" b="1" i="0" dirty="0">
              <a:solidFill>
                <a:schemeClr val="bg1">
                  <a:lumMod val="75000"/>
                </a:schemeClr>
              </a:solidFill>
              <a:latin typeface="Barlow" panose="00000500000000000000" pitchFamily="2" charset="0"/>
            </a:endParaRPr>
          </a:p>
        </p:txBody>
      </p:sp>
    </p:spTree>
    <p:extLst>
      <p:ext uri="{BB962C8B-B14F-4D97-AF65-F5344CB8AC3E}">
        <p14:creationId xmlns:p14="http://schemas.microsoft.com/office/powerpoint/2010/main" val="72705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A5C321-E0CD-4642-809F-6144B4C5D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3" name="Título 1">
            <a:extLst>
              <a:ext uri="{FF2B5EF4-FFF2-40B4-BE49-F238E27FC236}">
                <a16:creationId xmlns:a16="http://schemas.microsoft.com/office/drawing/2014/main" id="{143BCB68-2DD1-4EEC-A246-099385961515}"/>
              </a:ext>
            </a:extLst>
          </p:cNvPr>
          <p:cNvSpPr>
            <a:spLocks noGrp="1"/>
          </p:cNvSpPr>
          <p:nvPr>
            <p:ph type="title"/>
          </p:nvPr>
        </p:nvSpPr>
        <p:spPr>
          <a:xfrm>
            <a:off x="312326" y="2961019"/>
            <a:ext cx="8500370" cy="409192"/>
          </a:xfrm>
        </p:spPr>
        <p:txBody>
          <a:bodyPr>
            <a:noAutofit/>
          </a:bodyPr>
          <a:lstStyle/>
          <a:p>
            <a:pPr algn="ctr"/>
            <a:r>
              <a:rPr lang="pt-BR" sz="4000" dirty="0">
                <a:solidFill>
                  <a:schemeClr val="tx1"/>
                </a:solidFill>
                <a:latin typeface="Barlow" panose="00000500000000000000" pitchFamily="2" charset="0"/>
              </a:rPr>
              <a:t>LIFELONG LEARNING</a:t>
            </a:r>
          </a:p>
        </p:txBody>
      </p:sp>
    </p:spTree>
    <p:extLst>
      <p:ext uri="{BB962C8B-B14F-4D97-AF65-F5344CB8AC3E}">
        <p14:creationId xmlns:p14="http://schemas.microsoft.com/office/powerpoint/2010/main" val="8572583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D917D-FE1D-42C8-A9E6-477B30DC7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3" name="Picture 2">
            <a:extLst>
              <a:ext uri="{FF2B5EF4-FFF2-40B4-BE49-F238E27FC236}">
                <a16:creationId xmlns:a16="http://schemas.microsoft.com/office/drawing/2014/main" id="{5AC058F6-441D-47B4-9800-436687ACC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24" y="1263438"/>
            <a:ext cx="8772939" cy="4358795"/>
          </a:xfrm>
          <a:prstGeom prst="rect">
            <a:avLst/>
          </a:prstGeom>
        </p:spPr>
      </p:pic>
      <p:sp>
        <p:nvSpPr>
          <p:cNvPr id="2" name="Oval 1">
            <a:extLst>
              <a:ext uri="{FF2B5EF4-FFF2-40B4-BE49-F238E27FC236}">
                <a16:creationId xmlns:a16="http://schemas.microsoft.com/office/drawing/2014/main" id="{32AFCDDD-5F10-4408-97E4-CD3E992ACCF1}"/>
              </a:ext>
            </a:extLst>
          </p:cNvPr>
          <p:cNvSpPr/>
          <p:nvPr/>
        </p:nvSpPr>
        <p:spPr>
          <a:xfrm>
            <a:off x="2120345" y="1522867"/>
            <a:ext cx="2464908" cy="1823307"/>
          </a:xfrm>
          <a:prstGeom prst="ellipse">
            <a:avLst/>
          </a:prstGeom>
          <a:noFill/>
          <a:ln w="28575">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22115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A5C321-E0CD-4642-809F-6144B4C5D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6" name="Espaço Reservado para Texto 2">
            <a:extLst>
              <a:ext uri="{FF2B5EF4-FFF2-40B4-BE49-F238E27FC236}">
                <a16:creationId xmlns:a16="http://schemas.microsoft.com/office/drawing/2014/main" id="{1B442628-040A-4EDA-B716-575A4C4D215B}"/>
              </a:ext>
            </a:extLst>
          </p:cNvPr>
          <p:cNvSpPr>
            <a:spLocks noGrp="1"/>
          </p:cNvSpPr>
          <p:nvPr>
            <p:ph type="body" idx="10"/>
          </p:nvPr>
        </p:nvSpPr>
        <p:spPr>
          <a:xfrm>
            <a:off x="808381" y="1762539"/>
            <a:ext cx="7434469" cy="4320209"/>
          </a:xfrm>
        </p:spPr>
        <p:txBody>
          <a:bodyPr>
            <a:normAutofit/>
          </a:bodyPr>
          <a:lstStyle/>
          <a:p>
            <a:r>
              <a:rPr lang="pt-BR" sz="2000" b="1" i="0" dirty="0">
                <a:solidFill>
                  <a:schemeClr val="tx1"/>
                </a:solidFill>
                <a:latin typeface="Barlow Light" panose="00000400000000000000" pitchFamily="2" charset="0"/>
              </a:rPr>
              <a:t>POR QUE NÃO ESTAMOS </a:t>
            </a:r>
            <a:r>
              <a:rPr lang="pt-BR" sz="2000" b="1" i="0" dirty="0">
                <a:solidFill>
                  <a:srgbClr val="00A7AF"/>
                </a:solidFill>
                <a:latin typeface="Barlow Light" panose="00000400000000000000" pitchFamily="2" charset="0"/>
              </a:rPr>
              <a:t>EVOLUINDO</a:t>
            </a:r>
            <a:r>
              <a:rPr lang="pt-BR" sz="2000" b="1" i="0" dirty="0">
                <a:solidFill>
                  <a:schemeClr val="tx1"/>
                </a:solidFill>
                <a:latin typeface="Barlow Light" panose="00000400000000000000" pitchFamily="2" charset="0"/>
              </a:rPr>
              <a:t>?</a:t>
            </a:r>
          </a:p>
          <a:p>
            <a:endParaRPr lang="pt-BR" sz="2000" b="1" i="0" dirty="0">
              <a:solidFill>
                <a:schemeClr val="tx1"/>
              </a:solidFill>
              <a:latin typeface="Barlow Light" panose="00000400000000000000" pitchFamily="2" charset="0"/>
            </a:endParaRPr>
          </a:p>
          <a:p>
            <a:r>
              <a:rPr lang="pt-BR" sz="2000" b="1" i="0" dirty="0">
                <a:solidFill>
                  <a:schemeClr val="tx1"/>
                </a:solidFill>
                <a:latin typeface="Barlow Light" panose="00000400000000000000" pitchFamily="2" charset="0"/>
              </a:rPr>
              <a:t>COMO VOU APRESENTAR ISSO PARA A DIRETORIA, COMO VOU </a:t>
            </a:r>
            <a:r>
              <a:rPr lang="pt-BR" sz="2000" b="1" i="0" dirty="0">
                <a:solidFill>
                  <a:srgbClr val="00A7AF"/>
                </a:solidFill>
                <a:latin typeface="Barlow Light" panose="00000400000000000000" pitchFamily="2" charset="0"/>
              </a:rPr>
              <a:t>JUSTIFICAR</a:t>
            </a:r>
            <a:r>
              <a:rPr lang="pt-BR" sz="2000" b="1" i="0" dirty="0">
                <a:solidFill>
                  <a:schemeClr val="tx1"/>
                </a:solidFill>
                <a:latin typeface="Barlow Light" panose="00000400000000000000" pitchFamily="2" charset="0"/>
              </a:rPr>
              <a:t>?</a:t>
            </a:r>
          </a:p>
          <a:p>
            <a:endParaRPr lang="pt-BR" sz="2000" b="1" i="0" dirty="0">
              <a:solidFill>
                <a:schemeClr val="tx1"/>
              </a:solidFill>
              <a:latin typeface="Barlow Light" panose="00000400000000000000" pitchFamily="2" charset="0"/>
            </a:endParaRPr>
          </a:p>
          <a:p>
            <a:r>
              <a:rPr lang="pt-BR" sz="2000" b="1" i="0" dirty="0">
                <a:solidFill>
                  <a:schemeClr val="tx1"/>
                </a:solidFill>
                <a:latin typeface="Barlow Light" panose="00000400000000000000" pitchFamily="2" charset="0"/>
              </a:rPr>
              <a:t>O QUE </a:t>
            </a:r>
            <a:r>
              <a:rPr lang="pt-BR" sz="2000" b="1" i="0" dirty="0">
                <a:solidFill>
                  <a:srgbClr val="00A7AF"/>
                </a:solidFill>
                <a:latin typeface="Barlow Light" panose="00000400000000000000" pitchFamily="2" charset="0"/>
              </a:rPr>
              <a:t>SIGNIFICAM</a:t>
            </a:r>
            <a:r>
              <a:rPr lang="pt-BR" sz="2000" b="1" i="0" dirty="0">
                <a:solidFill>
                  <a:schemeClr val="tx1"/>
                </a:solidFill>
                <a:latin typeface="Barlow Light" panose="00000400000000000000" pitchFamily="2" charset="0"/>
              </a:rPr>
              <a:t> ESSES NOMES?</a:t>
            </a:r>
          </a:p>
          <a:p>
            <a:endParaRPr lang="pt-BR" sz="2000" b="1" i="0" dirty="0">
              <a:solidFill>
                <a:schemeClr val="tx1"/>
              </a:solidFill>
              <a:latin typeface="Barlow Light" panose="00000400000000000000" pitchFamily="2" charset="0"/>
            </a:endParaRPr>
          </a:p>
          <a:p>
            <a:r>
              <a:rPr lang="pt-BR" sz="2000" b="1" i="0" dirty="0">
                <a:solidFill>
                  <a:srgbClr val="00A7AF"/>
                </a:solidFill>
                <a:latin typeface="Barlow Light" panose="00000400000000000000" pitchFamily="2" charset="0"/>
              </a:rPr>
              <a:t>VOCÊS APRESENTAM RESULTADOS NEGATIVOS</a:t>
            </a:r>
            <a:r>
              <a:rPr lang="pt-BR" sz="2000" b="1" i="0" dirty="0">
                <a:solidFill>
                  <a:schemeClr val="tx1"/>
                </a:solidFill>
                <a:latin typeface="Barlow Light" panose="00000400000000000000" pitchFamily="2" charset="0"/>
              </a:rPr>
              <a:t>?</a:t>
            </a:r>
          </a:p>
        </p:txBody>
      </p:sp>
    </p:spTree>
    <p:extLst>
      <p:ext uri="{BB962C8B-B14F-4D97-AF65-F5344CB8AC3E}">
        <p14:creationId xmlns:p14="http://schemas.microsoft.com/office/powerpoint/2010/main" val="4115359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A5C321-E0CD-4642-809F-6144B4C5D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1026" name="Picture 2" descr="Image result for lean startup">
            <a:extLst>
              <a:ext uri="{FF2B5EF4-FFF2-40B4-BE49-F238E27FC236}">
                <a16:creationId xmlns:a16="http://schemas.microsoft.com/office/drawing/2014/main" id="{2985651E-63C9-4AB0-9AE0-16483834B2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7690" y="595116"/>
            <a:ext cx="3708977" cy="566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10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A5C321-E0CD-4642-809F-6144B4C5D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9" name="Picture 8">
            <a:extLst>
              <a:ext uri="{FF2B5EF4-FFF2-40B4-BE49-F238E27FC236}">
                <a16:creationId xmlns:a16="http://schemas.microsoft.com/office/drawing/2014/main" id="{E2600C8D-DCC0-4F2F-9434-AD644CD63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88" y="626257"/>
            <a:ext cx="7557025" cy="5605485"/>
          </a:xfrm>
          <a:prstGeom prst="rect">
            <a:avLst/>
          </a:prstGeom>
        </p:spPr>
      </p:pic>
    </p:spTree>
    <p:extLst>
      <p:ext uri="{BB962C8B-B14F-4D97-AF65-F5344CB8AC3E}">
        <p14:creationId xmlns:p14="http://schemas.microsoft.com/office/powerpoint/2010/main" val="1173769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A5C321-E0CD-4642-809F-6144B4C5D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3" name="Título 1">
            <a:extLst>
              <a:ext uri="{FF2B5EF4-FFF2-40B4-BE49-F238E27FC236}">
                <a16:creationId xmlns:a16="http://schemas.microsoft.com/office/drawing/2014/main" id="{143BCB68-2DD1-4EEC-A246-099385961515}"/>
              </a:ext>
            </a:extLst>
          </p:cNvPr>
          <p:cNvSpPr>
            <a:spLocks noGrp="1"/>
          </p:cNvSpPr>
          <p:nvPr>
            <p:ph type="title"/>
          </p:nvPr>
        </p:nvSpPr>
        <p:spPr>
          <a:xfrm>
            <a:off x="312326" y="2961019"/>
            <a:ext cx="8500370" cy="409192"/>
          </a:xfrm>
        </p:spPr>
        <p:txBody>
          <a:bodyPr>
            <a:noAutofit/>
          </a:bodyPr>
          <a:lstStyle/>
          <a:p>
            <a:pPr algn="ctr"/>
            <a:r>
              <a:rPr lang="pt-BR" sz="4000" dirty="0">
                <a:solidFill>
                  <a:schemeClr val="tx1"/>
                </a:solidFill>
                <a:latin typeface="Barlow" panose="00000500000000000000" pitchFamily="2" charset="0"/>
              </a:rPr>
              <a:t>INFORMAÇÃO E APRENDIZADO</a:t>
            </a:r>
          </a:p>
        </p:txBody>
      </p:sp>
    </p:spTree>
    <p:extLst>
      <p:ext uri="{BB962C8B-B14F-4D97-AF65-F5344CB8AC3E}">
        <p14:creationId xmlns:p14="http://schemas.microsoft.com/office/powerpoint/2010/main" val="3989229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A5C321-E0CD-4642-809F-6144B4C5D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3" name="Título 1">
            <a:extLst>
              <a:ext uri="{FF2B5EF4-FFF2-40B4-BE49-F238E27FC236}">
                <a16:creationId xmlns:a16="http://schemas.microsoft.com/office/drawing/2014/main" id="{143BCB68-2DD1-4EEC-A246-099385961515}"/>
              </a:ext>
            </a:extLst>
          </p:cNvPr>
          <p:cNvSpPr>
            <a:spLocks noGrp="1"/>
          </p:cNvSpPr>
          <p:nvPr>
            <p:ph type="title"/>
          </p:nvPr>
        </p:nvSpPr>
        <p:spPr>
          <a:xfrm>
            <a:off x="1369284" y="2961019"/>
            <a:ext cx="6386454" cy="409192"/>
          </a:xfrm>
        </p:spPr>
        <p:txBody>
          <a:bodyPr>
            <a:noAutofit/>
          </a:bodyPr>
          <a:lstStyle/>
          <a:p>
            <a:pPr algn="ctr"/>
            <a:r>
              <a:rPr lang="pt-BR" sz="3500" i="1" dirty="0">
                <a:solidFill>
                  <a:schemeClr val="tx1"/>
                </a:solidFill>
                <a:latin typeface="Barlow" panose="00000500000000000000" pitchFamily="2" charset="0"/>
              </a:rPr>
              <a:t>Essa é uma época fantástica para se viver.</a:t>
            </a:r>
          </a:p>
        </p:txBody>
      </p:sp>
    </p:spTree>
    <p:extLst>
      <p:ext uri="{BB962C8B-B14F-4D97-AF65-F5344CB8AC3E}">
        <p14:creationId xmlns:p14="http://schemas.microsoft.com/office/powerpoint/2010/main" val="3546342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5C925D-112C-479A-9671-7B61EFB399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ítulo 1">
            <a:extLst>
              <a:ext uri="{FF2B5EF4-FFF2-40B4-BE49-F238E27FC236}">
                <a16:creationId xmlns:a16="http://schemas.microsoft.com/office/drawing/2014/main" id="{02685463-3019-45F0-B960-F0A3FEB4F2DE}"/>
              </a:ext>
            </a:extLst>
          </p:cNvPr>
          <p:cNvSpPr>
            <a:spLocks noGrp="1"/>
          </p:cNvSpPr>
          <p:nvPr>
            <p:ph type="ctrTitle"/>
          </p:nvPr>
        </p:nvSpPr>
        <p:spPr>
          <a:xfrm>
            <a:off x="2969542" y="5230568"/>
            <a:ext cx="3204916" cy="630735"/>
          </a:xfrm>
        </p:spPr>
        <p:txBody>
          <a:bodyPr anchor="t">
            <a:noAutofit/>
          </a:bodyPr>
          <a:lstStyle/>
          <a:p>
            <a:pPr>
              <a:lnSpc>
                <a:spcPct val="150000"/>
              </a:lnSpc>
            </a:pPr>
            <a:r>
              <a:rPr lang="pt-BR" sz="2000" dirty="0">
                <a:solidFill>
                  <a:schemeClr val="bg1">
                    <a:lumMod val="50000"/>
                    <a:lumOff val="50000"/>
                  </a:schemeClr>
                </a:solidFill>
                <a:latin typeface="Barlow Light" panose="00000400000000000000" pitchFamily="2" charset="0"/>
              </a:rPr>
              <a:t>GUTO KRAFT</a:t>
            </a:r>
          </a:p>
        </p:txBody>
      </p:sp>
      <p:sp>
        <p:nvSpPr>
          <p:cNvPr id="3" name="TextBox 2">
            <a:extLst>
              <a:ext uri="{FF2B5EF4-FFF2-40B4-BE49-F238E27FC236}">
                <a16:creationId xmlns:a16="http://schemas.microsoft.com/office/drawing/2014/main" id="{10460104-67AB-4813-955A-5457E0FDE96D}"/>
              </a:ext>
            </a:extLst>
          </p:cNvPr>
          <p:cNvSpPr txBox="1"/>
          <p:nvPr/>
        </p:nvSpPr>
        <p:spPr>
          <a:xfrm>
            <a:off x="2831592" y="2807331"/>
            <a:ext cx="3480816" cy="784830"/>
          </a:xfrm>
          <a:prstGeom prst="rect">
            <a:avLst/>
          </a:prstGeom>
          <a:noFill/>
        </p:spPr>
        <p:txBody>
          <a:bodyPr wrap="square" rtlCol="0">
            <a:spAutoFit/>
          </a:bodyPr>
          <a:lstStyle/>
          <a:p>
            <a:pPr algn="ctr"/>
            <a:r>
              <a:rPr lang="pt-BR" sz="4500" dirty="0">
                <a:latin typeface="Barlow Light" panose="00000400000000000000" pitchFamily="2" charset="0"/>
              </a:rPr>
              <a:t>OBRIGADO!</a:t>
            </a:r>
          </a:p>
        </p:txBody>
      </p:sp>
      <p:pic>
        <p:nvPicPr>
          <p:cNvPr id="6" name="Picture 5">
            <a:extLst>
              <a:ext uri="{FF2B5EF4-FFF2-40B4-BE49-F238E27FC236}">
                <a16:creationId xmlns:a16="http://schemas.microsoft.com/office/drawing/2014/main" id="{CB960FCD-D6D6-44E3-A2EB-96DC59A50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5082" y="4705439"/>
            <a:ext cx="495120" cy="495120"/>
          </a:xfrm>
          <a:prstGeom prst="rect">
            <a:avLst/>
          </a:prstGeom>
        </p:spPr>
      </p:pic>
      <p:pic>
        <p:nvPicPr>
          <p:cNvPr id="8" name="Picture 7">
            <a:extLst>
              <a:ext uri="{FF2B5EF4-FFF2-40B4-BE49-F238E27FC236}">
                <a16:creationId xmlns:a16="http://schemas.microsoft.com/office/drawing/2014/main" id="{D72B0EF8-6080-4214-A782-13675930E1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8264" y="4709261"/>
            <a:ext cx="495926" cy="495926"/>
          </a:xfrm>
          <a:prstGeom prst="rect">
            <a:avLst/>
          </a:prstGeom>
        </p:spPr>
      </p:pic>
      <p:pic>
        <p:nvPicPr>
          <p:cNvPr id="10" name="Picture 9">
            <a:extLst>
              <a:ext uri="{FF2B5EF4-FFF2-40B4-BE49-F238E27FC236}">
                <a16:creationId xmlns:a16="http://schemas.microsoft.com/office/drawing/2014/main" id="{F3EE0E80-8DF2-4FF9-9A08-5A09148AE0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3559" y="4698530"/>
            <a:ext cx="495926" cy="495926"/>
          </a:xfrm>
          <a:prstGeom prst="rect">
            <a:avLst/>
          </a:prstGeom>
        </p:spPr>
      </p:pic>
    </p:spTree>
    <p:extLst>
      <p:ext uri="{BB962C8B-B14F-4D97-AF65-F5344CB8AC3E}">
        <p14:creationId xmlns:p14="http://schemas.microsoft.com/office/powerpoint/2010/main" val="3199706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D917D-FE1D-42C8-A9E6-477B30DC7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1" name="Content Placeholder 2">
            <a:extLst>
              <a:ext uri="{FF2B5EF4-FFF2-40B4-BE49-F238E27FC236}">
                <a16:creationId xmlns:a16="http://schemas.microsoft.com/office/drawing/2014/main" id="{1FF550B0-6CA6-48C9-93F5-47BFA5C00599}"/>
              </a:ext>
            </a:extLst>
          </p:cNvPr>
          <p:cNvSpPr txBox="1">
            <a:spLocks/>
          </p:cNvSpPr>
          <p:nvPr/>
        </p:nvSpPr>
        <p:spPr>
          <a:xfrm>
            <a:off x="1071948" y="3094017"/>
            <a:ext cx="6801323" cy="19948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bg1">
                    <a:lumMod val="60000"/>
                    <a:lumOff val="4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2000" i="0" dirty="0">
                <a:solidFill>
                  <a:schemeClr val="bg1">
                    <a:lumMod val="75000"/>
                  </a:schemeClr>
                </a:solidFill>
                <a:latin typeface="Barlow" panose="00000500000000000000" pitchFamily="2" charset="0"/>
              </a:rPr>
              <a:t>As mídias sociais são </a:t>
            </a:r>
            <a:r>
              <a:rPr lang="pt-BR" sz="2000" b="1" i="0" dirty="0">
                <a:solidFill>
                  <a:schemeClr val="bg1">
                    <a:lumMod val="75000"/>
                  </a:schemeClr>
                </a:solidFill>
                <a:latin typeface="Barlow" panose="00000500000000000000" pitchFamily="2" charset="0"/>
              </a:rPr>
              <a:t>ferramentas de mídia</a:t>
            </a:r>
            <a:r>
              <a:rPr lang="pt-BR" sz="2000" i="0" dirty="0">
                <a:solidFill>
                  <a:schemeClr val="bg1">
                    <a:lumMod val="75000"/>
                  </a:schemeClr>
                </a:solidFill>
                <a:latin typeface="Barlow" panose="00000500000000000000" pitchFamily="2" charset="0"/>
              </a:rPr>
              <a:t>. Assim como a TV, rádio, revistas, etc.</a:t>
            </a:r>
            <a:endParaRPr lang="en-GB" sz="2000" i="0" dirty="0">
              <a:solidFill>
                <a:schemeClr val="bg1">
                  <a:lumMod val="75000"/>
                </a:schemeClr>
              </a:solidFill>
              <a:latin typeface="Barlow" panose="00000500000000000000" pitchFamily="2" charset="0"/>
            </a:endParaRPr>
          </a:p>
        </p:txBody>
      </p:sp>
    </p:spTree>
    <p:extLst>
      <p:ext uri="{BB962C8B-B14F-4D97-AF65-F5344CB8AC3E}">
        <p14:creationId xmlns:p14="http://schemas.microsoft.com/office/powerpoint/2010/main" val="2210924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D917D-FE1D-42C8-A9E6-477B30DC7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3" name="Picture 2">
            <a:extLst>
              <a:ext uri="{FF2B5EF4-FFF2-40B4-BE49-F238E27FC236}">
                <a16:creationId xmlns:a16="http://schemas.microsoft.com/office/drawing/2014/main" id="{869D6069-AA00-4C75-BB45-ABDAD8411F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37681"/>
            <a:ext cx="9143999" cy="6782637"/>
          </a:xfrm>
          <a:prstGeom prst="rect">
            <a:avLst/>
          </a:prstGeom>
        </p:spPr>
      </p:pic>
    </p:spTree>
    <p:extLst>
      <p:ext uri="{BB962C8B-B14F-4D97-AF65-F5344CB8AC3E}">
        <p14:creationId xmlns:p14="http://schemas.microsoft.com/office/powerpoint/2010/main" val="3661993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D917D-FE1D-42C8-A9E6-477B30DC7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3" name="Picture 2">
            <a:extLst>
              <a:ext uri="{FF2B5EF4-FFF2-40B4-BE49-F238E27FC236}">
                <a16:creationId xmlns:a16="http://schemas.microsoft.com/office/drawing/2014/main" id="{869D6069-AA00-4C75-BB45-ABDAD8411F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681"/>
            <a:ext cx="9144000" cy="6782637"/>
          </a:xfrm>
          <a:prstGeom prst="rect">
            <a:avLst/>
          </a:prstGeom>
        </p:spPr>
      </p:pic>
    </p:spTree>
    <p:extLst>
      <p:ext uri="{BB962C8B-B14F-4D97-AF65-F5344CB8AC3E}">
        <p14:creationId xmlns:p14="http://schemas.microsoft.com/office/powerpoint/2010/main" val="2173270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D917D-FE1D-42C8-A9E6-477B30DC7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3" name="Picture 2">
            <a:extLst>
              <a:ext uri="{FF2B5EF4-FFF2-40B4-BE49-F238E27FC236}">
                <a16:creationId xmlns:a16="http://schemas.microsoft.com/office/drawing/2014/main" id="{869D6069-AA00-4C75-BB45-ABDAD8411F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37681"/>
            <a:ext cx="9143999" cy="6782637"/>
          </a:xfrm>
          <a:prstGeom prst="rect">
            <a:avLst/>
          </a:prstGeom>
        </p:spPr>
      </p:pic>
    </p:spTree>
    <p:extLst>
      <p:ext uri="{BB962C8B-B14F-4D97-AF65-F5344CB8AC3E}">
        <p14:creationId xmlns:p14="http://schemas.microsoft.com/office/powerpoint/2010/main" val="1893025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D917D-FE1D-42C8-A9E6-477B30DC7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1" name="Content Placeholder 2">
            <a:extLst>
              <a:ext uri="{FF2B5EF4-FFF2-40B4-BE49-F238E27FC236}">
                <a16:creationId xmlns:a16="http://schemas.microsoft.com/office/drawing/2014/main" id="{1FF550B0-6CA6-48C9-93F5-47BFA5C00599}"/>
              </a:ext>
            </a:extLst>
          </p:cNvPr>
          <p:cNvSpPr txBox="1">
            <a:spLocks/>
          </p:cNvSpPr>
          <p:nvPr/>
        </p:nvSpPr>
        <p:spPr>
          <a:xfrm>
            <a:off x="357809" y="2768261"/>
            <a:ext cx="8229601" cy="204371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bg1">
                    <a:lumMod val="60000"/>
                    <a:lumOff val="4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2000" b="1" i="0" dirty="0">
                <a:solidFill>
                  <a:schemeClr val="bg1">
                    <a:lumMod val="75000"/>
                  </a:schemeClr>
                </a:solidFill>
                <a:latin typeface="Barlow" panose="00000500000000000000" pitchFamily="2" charset="0"/>
              </a:rPr>
              <a:t>AGÊNCIA DE TURISMO</a:t>
            </a:r>
          </a:p>
          <a:p>
            <a:pPr algn="ctr"/>
            <a:r>
              <a:rPr lang="pt-BR" sz="2000" i="0" dirty="0">
                <a:solidFill>
                  <a:schemeClr val="bg1">
                    <a:lumMod val="75000"/>
                  </a:schemeClr>
                </a:solidFill>
                <a:latin typeface="Barlow" panose="00000500000000000000" pitchFamily="2" charset="0"/>
              </a:rPr>
              <a:t>Promoção para casais no mês dos namorados.</a:t>
            </a:r>
          </a:p>
          <a:p>
            <a:pPr algn="ctr"/>
            <a:r>
              <a:rPr lang="pt-BR" sz="2000" i="0" dirty="0">
                <a:solidFill>
                  <a:schemeClr val="bg1">
                    <a:lumMod val="75000"/>
                  </a:schemeClr>
                </a:solidFill>
                <a:latin typeface="Barlow" panose="00000500000000000000" pitchFamily="2" charset="0"/>
              </a:rPr>
              <a:t>Classe A/B.</a:t>
            </a:r>
            <a:endParaRPr lang="en-GB" sz="2000" i="0" dirty="0">
              <a:solidFill>
                <a:schemeClr val="bg1">
                  <a:lumMod val="75000"/>
                </a:schemeClr>
              </a:solidFill>
              <a:latin typeface="Barlow" panose="00000500000000000000" pitchFamily="2" charset="0"/>
            </a:endParaRPr>
          </a:p>
        </p:txBody>
      </p:sp>
    </p:spTree>
    <p:extLst>
      <p:ext uri="{BB962C8B-B14F-4D97-AF65-F5344CB8AC3E}">
        <p14:creationId xmlns:p14="http://schemas.microsoft.com/office/powerpoint/2010/main" val="3059942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D917D-FE1D-42C8-A9E6-477B30DC7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1" name="Content Placeholder 2">
            <a:extLst>
              <a:ext uri="{FF2B5EF4-FFF2-40B4-BE49-F238E27FC236}">
                <a16:creationId xmlns:a16="http://schemas.microsoft.com/office/drawing/2014/main" id="{1FF550B0-6CA6-48C9-93F5-47BFA5C00599}"/>
              </a:ext>
            </a:extLst>
          </p:cNvPr>
          <p:cNvSpPr txBox="1">
            <a:spLocks/>
          </p:cNvSpPr>
          <p:nvPr/>
        </p:nvSpPr>
        <p:spPr>
          <a:xfrm>
            <a:off x="731882" y="2316681"/>
            <a:ext cx="7481455" cy="329142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bg1">
                    <a:lumMod val="60000"/>
                    <a:lumOff val="4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2000" b="1" i="0" dirty="0">
                <a:solidFill>
                  <a:schemeClr val="bg1">
                    <a:lumMod val="75000"/>
                  </a:schemeClr>
                </a:solidFill>
                <a:latin typeface="Barlow" panose="00000500000000000000" pitchFamily="2" charset="0"/>
              </a:rPr>
              <a:t>CAMPANHA NO FACEBOOK</a:t>
            </a:r>
          </a:p>
          <a:p>
            <a:pPr algn="ctr"/>
            <a:r>
              <a:rPr lang="pt-BR" sz="2000" dirty="0">
                <a:solidFill>
                  <a:schemeClr val="bg1">
                    <a:lumMod val="75000"/>
                  </a:schemeClr>
                </a:solidFill>
                <a:latin typeface="Barlow" panose="00000500000000000000" pitchFamily="2" charset="0"/>
              </a:rPr>
              <a:t>Pessoas em um relacionamento sério</a:t>
            </a:r>
          </a:p>
          <a:p>
            <a:pPr algn="ctr"/>
            <a:r>
              <a:rPr lang="pt-BR" sz="2000" i="0" dirty="0">
                <a:solidFill>
                  <a:schemeClr val="bg1">
                    <a:lumMod val="75000"/>
                  </a:schemeClr>
                </a:solidFill>
                <a:latin typeface="Barlow" panose="00000500000000000000" pitchFamily="2" charset="0"/>
              </a:rPr>
              <a:t>Interesses: v</a:t>
            </a:r>
            <a:r>
              <a:rPr lang="pt-BR" sz="2000" dirty="0">
                <a:solidFill>
                  <a:schemeClr val="bg1">
                    <a:lumMod val="75000"/>
                  </a:schemeClr>
                </a:solidFill>
                <a:latin typeface="Barlow" panose="00000500000000000000" pitchFamily="2" charset="0"/>
              </a:rPr>
              <a:t>iagens, turismo</a:t>
            </a:r>
          </a:p>
          <a:p>
            <a:pPr algn="ctr"/>
            <a:r>
              <a:rPr lang="pt-BR" sz="2000" i="0" dirty="0">
                <a:solidFill>
                  <a:schemeClr val="bg1">
                    <a:lumMod val="75000"/>
                  </a:schemeClr>
                </a:solidFill>
                <a:latin typeface="Barlow" panose="00000500000000000000" pitchFamily="2" charset="0"/>
              </a:rPr>
              <a:t>Interesse em: d</a:t>
            </a:r>
            <a:r>
              <a:rPr lang="pt-BR" sz="2000" dirty="0">
                <a:solidFill>
                  <a:schemeClr val="bg1">
                    <a:lumMod val="75000"/>
                  </a:schemeClr>
                </a:solidFill>
                <a:latin typeface="Barlow" panose="00000500000000000000" pitchFamily="2" charset="0"/>
              </a:rPr>
              <a:t>eterminadas marcas</a:t>
            </a:r>
          </a:p>
          <a:p>
            <a:pPr algn="ctr"/>
            <a:r>
              <a:rPr lang="pt-BR" sz="2000" i="0" dirty="0">
                <a:solidFill>
                  <a:schemeClr val="bg1">
                    <a:lumMod val="75000"/>
                  </a:schemeClr>
                </a:solidFill>
                <a:latin typeface="Barlow" panose="00000500000000000000" pitchFamily="2" charset="0"/>
              </a:rPr>
              <a:t>Que moram em: d</a:t>
            </a:r>
            <a:r>
              <a:rPr lang="pt-BR" sz="2000" dirty="0">
                <a:solidFill>
                  <a:schemeClr val="bg1">
                    <a:lumMod val="75000"/>
                  </a:schemeClr>
                </a:solidFill>
                <a:latin typeface="Barlow" panose="00000500000000000000" pitchFamily="2" charset="0"/>
              </a:rPr>
              <a:t>eterminadas regiões</a:t>
            </a:r>
            <a:endParaRPr lang="en-GB" sz="2000" dirty="0">
              <a:solidFill>
                <a:schemeClr val="bg1">
                  <a:lumMod val="75000"/>
                </a:schemeClr>
              </a:solidFill>
              <a:latin typeface="Barlow" panose="00000500000000000000" pitchFamily="2" charset="0"/>
            </a:endParaRPr>
          </a:p>
        </p:txBody>
      </p:sp>
    </p:spTree>
    <p:extLst>
      <p:ext uri="{BB962C8B-B14F-4D97-AF65-F5344CB8AC3E}">
        <p14:creationId xmlns:p14="http://schemas.microsoft.com/office/powerpoint/2010/main" val="4098383602"/>
      </p:ext>
    </p:extLst>
  </p:cSld>
  <p:clrMapOvr>
    <a:masterClrMapping/>
  </p:clrMapOvr>
</p:sld>
</file>

<file path=ppt/theme/theme1.xml><?xml version="1.0" encoding="utf-8"?>
<a:theme xmlns:a="http://schemas.openxmlformats.org/drawingml/2006/main" name="hubox">
  <a:themeElements>
    <a:clrScheme name="Hubox">
      <a:dk1>
        <a:srgbClr val="222222"/>
      </a:dk1>
      <a:lt1>
        <a:srgbClr val="FFFFFF"/>
      </a:lt1>
      <a:dk2>
        <a:srgbClr val="222222"/>
      </a:dk2>
      <a:lt2>
        <a:srgbClr val="FFFFFF"/>
      </a:lt2>
      <a:accent1>
        <a:srgbClr val="00A7AF"/>
      </a:accent1>
      <a:accent2>
        <a:srgbClr val="96B87E"/>
      </a:accent2>
      <a:accent3>
        <a:srgbClr val="FF4B4B"/>
      </a:accent3>
      <a:accent4>
        <a:srgbClr val="222222"/>
      </a:accent4>
      <a:accent5>
        <a:srgbClr val="D8D8D8"/>
      </a:accent5>
      <a:accent6>
        <a:srgbClr val="222222"/>
      </a:accent6>
      <a:hlink>
        <a:srgbClr val="00A7AF"/>
      </a:hlink>
      <a:folHlink>
        <a:srgbClr val="BFBFBF"/>
      </a:folHlink>
    </a:clrScheme>
    <a:fontScheme name="Personalizada 1">
      <a:majorFont>
        <a:latin typeface="Barlow Black"/>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ox" id="{3D5D0465-A8D5-45A1-8534-A826C6058DDB}" vid="{734C7041-4F2B-4EBF-83E3-FB0FAE59EE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13474</TotalTime>
  <Words>272</Words>
  <Application>Microsoft Office PowerPoint</Application>
  <PresentationFormat>On-screen Show (4:3)</PresentationFormat>
  <Paragraphs>52</Paragraphs>
  <Slides>39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Arial Black</vt:lpstr>
      <vt:lpstr>Arial Narrow</vt:lpstr>
      <vt:lpstr>Avenir Heavy</vt:lpstr>
      <vt:lpstr>Barlow</vt:lpstr>
      <vt:lpstr>Barlow Light</vt:lpstr>
      <vt:lpstr>Calibri</vt:lpstr>
      <vt:lpstr>Geometric 415 Black</vt:lpstr>
      <vt:lpstr>hubox</vt:lpstr>
      <vt:lpstr>PowerPoint Presentation</vt:lpstr>
      <vt:lpstr>PowerPoint Presentation</vt:lpstr>
      <vt:lpstr>USO DE DADOS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INFORMAÇÃO E APRENDIZADO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REVOLUÇÃO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LIFELONG LEARNING</vt:lpstr>
      <vt:lpstr>PowerPoint Presentation</vt:lpstr>
      <vt:lpstr>PowerPoint Presentation</vt:lpstr>
      <vt:lpstr>PowerPoint Presentation</vt:lpstr>
      <vt:lpstr>PowerPoint Presentation</vt:lpstr>
      <vt:lpstr>INFORMAÇÃO E APRENDIZADO</vt:lpstr>
      <vt:lpstr>Essa é uma época fantástica para se viver.</vt:lpstr>
      <vt:lpstr>GUTO KRAFT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HUB-Midia</dc:creator>
  <cp:lastModifiedBy>Guto Kraft</cp:lastModifiedBy>
  <cp:revision>831</cp:revision>
  <dcterms:created xsi:type="dcterms:W3CDTF">2017-07-03T21:02:23Z</dcterms:created>
  <dcterms:modified xsi:type="dcterms:W3CDTF">2019-06-10T14:46:52Z</dcterms:modified>
</cp:coreProperties>
</file>